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heme/theme2.xml" ContentType="application/vnd.openxmlformats-officedocument.theme+xml"/>
  <Override PartName="/ppt/tags/tag56.xml" ContentType="application/vnd.openxmlformats-officedocument.presentationml.tags+xml"/>
  <Override PartName="/ppt/notesSlides/notesSlide1.xml" ContentType="application/vnd.openxmlformats-officedocument.presentationml.notesSlide+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notesSlides/notesSlide2.xml" ContentType="application/vnd.openxmlformats-officedocument.presentationml.notesSlide+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notesSlides/notesSlide3.xml" ContentType="application/vnd.openxmlformats-officedocument.presentationml.notesSlide+xml"/>
  <Override PartName="/ppt/tags/tag68.xml" ContentType="application/vnd.openxmlformats-officedocument.presentationml.tags+xml"/>
  <Override PartName="/ppt/tags/tag69.xml" ContentType="application/vnd.openxmlformats-officedocument.presentationml.tags+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70.xml" ContentType="application/vnd.openxmlformats-officedocument.presentationml.tags+xml"/>
  <Override PartName="/ppt/tags/tag71.xml" ContentType="application/vnd.openxmlformats-officedocument.presentationml.tags+xml"/>
  <Override PartName="/ppt/notesSlides/notesSlide5.xml" ContentType="application/vnd.openxmlformats-officedocument.presentationml.notesSlide+xml"/>
  <Override PartName="/ppt/tags/tag72.xml" ContentType="application/vnd.openxmlformats-officedocument.presentationml.tags+xml"/>
  <Override PartName="/ppt/tags/tag73.xml" ContentType="application/vnd.openxmlformats-officedocument.presentationml.tags+xml"/>
  <Override PartName="/ppt/notesSlides/notesSlide6.xml" ContentType="application/vnd.openxmlformats-officedocument.presentationml.notesSlide+xml"/>
  <Override PartName="/ppt/tags/tag74.xml" ContentType="application/vnd.openxmlformats-officedocument.presentationml.tags+xml"/>
  <Override PartName="/ppt/tags/tag75.xml" ContentType="application/vnd.openxmlformats-officedocument.presentationml.tags+xml"/>
  <Override PartName="/ppt/notesSlides/notesSlide7.xml" ContentType="application/vnd.openxmlformats-officedocument.presentationml.notesSlide+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notesSlides/notesSlide8.xml" ContentType="application/vnd.openxmlformats-officedocument.presentationml.notesSlide+xml"/>
  <Override PartName="/ppt/tags/tag79.xml" ContentType="application/vnd.openxmlformats-officedocument.presentationml.tags+xml"/>
  <Override PartName="/ppt/tags/tag80.xml" ContentType="application/vnd.openxmlformats-officedocument.presentationml.tags+xml"/>
  <Override PartName="/ppt/notesSlides/notesSlide9.xml" ContentType="application/vnd.openxmlformats-officedocument.presentationml.notesSlide+xml"/>
  <Override PartName="/ppt/tags/tag81.xml" ContentType="application/vnd.openxmlformats-officedocument.presentationml.tags+xml"/>
  <Override PartName="/ppt/tags/tag82.xml" ContentType="application/vnd.openxmlformats-officedocument.presentationml.tags+xml"/>
  <Override PartName="/ppt/notesSlides/notesSlide10.xml" ContentType="application/vnd.openxmlformats-officedocument.presentationml.notesSlide+xml"/>
  <Override PartName="/ppt/tags/tag83.xml" ContentType="application/vnd.openxmlformats-officedocument.presentationml.tags+xml"/>
  <Override PartName="/ppt/tags/tag84.xml" ContentType="application/vnd.openxmlformats-officedocument.presentationml.tags+xml"/>
  <Override PartName="/ppt/notesSlides/notesSlide11.xml" ContentType="application/vnd.openxmlformats-officedocument.presentationml.notesSlide+xml"/>
  <Override PartName="/ppt/tags/tag85.xml" ContentType="application/vnd.openxmlformats-officedocument.presentationml.tags+xml"/>
  <Override PartName="/ppt/tags/tag86.xml" ContentType="application/vnd.openxmlformats-officedocument.presentationml.tags+xml"/>
  <Override PartName="/ppt/notesSlides/notesSlide12.xml" ContentType="application/vnd.openxmlformats-officedocument.presentationml.notesSlide+xml"/>
  <Override PartName="/ppt/tags/tag87.xml" ContentType="application/vnd.openxmlformats-officedocument.presentationml.tags+xml"/>
  <Override PartName="/ppt/tags/tag88.xml" ContentType="application/vnd.openxmlformats-officedocument.presentationml.tags+xml"/>
  <Override PartName="/ppt/notesSlides/notesSlide13.xml" ContentType="application/vnd.openxmlformats-officedocument.presentationml.notesSlide+xml"/>
  <Override PartName="/ppt/tags/tag89.xml" ContentType="application/vnd.openxmlformats-officedocument.presentationml.tags+xml"/>
  <Override PartName="/ppt/tags/tag90.xml" ContentType="application/vnd.openxmlformats-officedocument.presentationml.tags+xml"/>
  <Override PartName="/ppt/notesSlides/notesSlide14.xml" ContentType="application/vnd.openxmlformats-officedocument.presentationml.notesSlide+xml"/>
  <Override PartName="/ppt/tags/tag91.xml" ContentType="application/vnd.openxmlformats-officedocument.presentationml.tags+xml"/>
  <Override PartName="/ppt/tags/tag92.xml" ContentType="application/vnd.openxmlformats-officedocument.presentationml.tags+xml"/>
  <Override PartName="/ppt/notesSlides/notesSlide15.xml" ContentType="application/vnd.openxmlformats-officedocument.presentationml.notesSlide+xml"/>
  <Override PartName="/ppt/tags/tag93.xml" ContentType="application/vnd.openxmlformats-officedocument.presentationml.tags+xml"/>
  <Override PartName="/ppt/tags/tag94.xml" ContentType="application/vnd.openxmlformats-officedocument.presentationml.tags+xml"/>
  <Override PartName="/ppt/notesSlides/notesSlide16.xml" ContentType="application/vnd.openxmlformats-officedocument.presentationml.notesSlide+xml"/>
  <Override PartName="/ppt/tags/tag95.xml" ContentType="application/vnd.openxmlformats-officedocument.presentationml.tags+xml"/>
  <Override PartName="/ppt/tags/tag96.xml" ContentType="application/vnd.openxmlformats-officedocument.presentationml.tags+xml"/>
  <Override PartName="/ppt/notesSlides/notesSlide17.xml" ContentType="application/vnd.openxmlformats-officedocument.presentationml.notesSlide+xml"/>
  <Override PartName="/ppt/tags/tag97.xml" ContentType="application/vnd.openxmlformats-officedocument.presentationml.tags+xml"/>
  <Override PartName="/ppt/tags/tag98.xml" ContentType="application/vnd.openxmlformats-officedocument.presentationml.tags+xml"/>
  <Override PartName="/ppt/notesSlides/notesSlide18.xml" ContentType="application/vnd.openxmlformats-officedocument.presentationml.notesSlide+xml"/>
  <Override PartName="/ppt/tags/tag99.xml" ContentType="application/vnd.openxmlformats-officedocument.presentationml.tags+xml"/>
  <Override PartName="/ppt/tags/tag100.xml" ContentType="application/vnd.openxmlformats-officedocument.presentationml.tags+xml"/>
  <Override PartName="/ppt/notesSlides/notesSlide19.xml" ContentType="application/vnd.openxmlformats-officedocument.presentationml.notesSlide+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notesSlides/notesSlide20.xml" ContentType="application/vnd.openxmlformats-officedocument.presentationml.notesSlide+xml"/>
  <Override PartName="/ppt/tags/tag104.xml" ContentType="application/vnd.openxmlformats-officedocument.presentationml.tags+xml"/>
  <Override PartName="/ppt/notesSlides/notesSlide21.xml" ContentType="application/vnd.openxmlformats-officedocument.presentationml.notesSlide+xml"/>
  <Override PartName="/ppt/tags/tag105.xml" ContentType="application/vnd.openxmlformats-officedocument.presentationml.tags+xml"/>
  <Override PartName="/ppt/notesSlides/notesSlide22.xml" ContentType="application/vnd.openxmlformats-officedocument.presentationml.notesSlide+xml"/>
  <Override PartName="/ppt/tags/tag106.xml" ContentType="application/vnd.openxmlformats-officedocument.presentationml.tags+xml"/>
  <Override PartName="/ppt/notesSlides/notesSlide23.xml" ContentType="application/vnd.openxmlformats-officedocument.presentationml.notesSlide+xml"/>
  <Override PartName="/ppt/tags/tag107.xml" ContentType="application/vnd.openxmlformats-officedocument.presentationml.tags+xml"/>
  <Override PartName="/ppt/notesSlides/notesSlide24.xml" ContentType="application/vnd.openxmlformats-officedocument.presentationml.notesSlide+xml"/>
  <Override PartName="/ppt/tags/tag108.xml" ContentType="application/vnd.openxmlformats-officedocument.presentationml.tags+xml"/>
  <Override PartName="/ppt/notesSlides/notesSlide25.xml" ContentType="application/vnd.openxmlformats-officedocument.presentationml.notesSlide+xml"/>
  <Override PartName="/ppt/tags/tag109.xml" ContentType="application/vnd.openxmlformats-officedocument.presentationml.tags+xml"/>
  <Override PartName="/ppt/tags/tag110.xml" ContentType="application/vnd.openxmlformats-officedocument.presentationml.tags+xml"/>
  <Override PartName="/ppt/notesSlides/notesSlide26.xml" ContentType="application/vnd.openxmlformats-officedocument.presentationml.notesSlide+xml"/>
  <Override PartName="/ppt/tags/tag111.xml" ContentType="application/vnd.openxmlformats-officedocument.presentationml.tags+xml"/>
  <Override PartName="/ppt/tags/tag112.xml" ContentType="application/vnd.openxmlformats-officedocument.presentationml.tags+xml"/>
  <Override PartName="/ppt/notesSlides/notesSlide27.xml" ContentType="application/vnd.openxmlformats-officedocument.presentationml.notesSlide+xml"/>
  <Override PartName="/ppt/tags/tag113.xml" ContentType="application/vnd.openxmlformats-officedocument.presentationml.tags+xml"/>
  <Override PartName="/ppt/tags/tag114.xml" ContentType="application/vnd.openxmlformats-officedocument.presentationml.tags+xml"/>
  <Override PartName="/ppt/notesSlides/notesSlide28.xml" ContentType="application/vnd.openxmlformats-officedocument.presentationml.notesSlide+xml"/>
  <Override PartName="/ppt/tags/tag115.xml" ContentType="application/vnd.openxmlformats-officedocument.presentationml.tags+xml"/>
  <Override PartName="/ppt/tags/tag116.xml" ContentType="application/vnd.openxmlformats-officedocument.presentationml.tags+xml"/>
  <Override PartName="/ppt/notesSlides/notesSlide29.xml" ContentType="application/vnd.openxmlformats-officedocument.presentationml.notesSlide+xml"/>
  <Override PartName="/ppt/tags/tag117.xml" ContentType="application/vnd.openxmlformats-officedocument.presentationml.tags+xml"/>
  <Override PartName="/ppt/tags/tag118.xml" ContentType="application/vnd.openxmlformats-officedocument.presentationml.tags+xml"/>
  <Override PartName="/ppt/notesSlides/notesSlide30.xml" ContentType="application/vnd.openxmlformats-officedocument.presentationml.notesSlide+xml"/>
  <Override PartName="/ppt/tags/tag119.xml" ContentType="application/vnd.openxmlformats-officedocument.presentationml.tags+xml"/>
  <Override PartName="/ppt/tags/tag120.xml" ContentType="application/vnd.openxmlformats-officedocument.presentationml.tags+xml"/>
  <Override PartName="/ppt/notesSlides/notesSlide31.xml" ContentType="application/vnd.openxmlformats-officedocument.presentationml.notesSlide+xml"/>
  <Override PartName="/ppt/tags/tag121.xml" ContentType="application/vnd.openxmlformats-officedocument.presentationml.tags+xml"/>
  <Override PartName="/ppt/tags/tag122.xml" ContentType="application/vnd.openxmlformats-officedocument.presentationml.tags+xml"/>
  <Override PartName="/ppt/notesSlides/notesSlide32.xml" ContentType="application/vnd.openxmlformats-officedocument.presentationml.notesSlide+xml"/>
  <Override PartName="/ppt/tags/tag123.xml" ContentType="application/vnd.openxmlformats-officedocument.presentationml.tags+xml"/>
  <Override PartName="/ppt/tags/tag124.xml" ContentType="application/vnd.openxmlformats-officedocument.presentationml.tags+xml"/>
  <Override PartName="/ppt/notesSlides/notesSlide33.xml" ContentType="application/vnd.openxmlformats-officedocument.presentationml.notesSlide+xml"/>
  <Override PartName="/ppt/tags/tag125.xml" ContentType="application/vnd.openxmlformats-officedocument.presentationml.tags+xml"/>
  <Override PartName="/ppt/tags/tag126.xml" ContentType="application/vnd.openxmlformats-officedocument.presentationml.tags+xml"/>
  <Override PartName="/ppt/notesSlides/notesSlide34.xml" ContentType="application/vnd.openxmlformats-officedocument.presentationml.notesSlide+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notesSlides/notesSlide35.xml" ContentType="application/vnd.openxmlformats-officedocument.presentationml.notesSlide+xml"/>
  <Override PartName="/ppt/tags/tag130.xml" ContentType="application/vnd.openxmlformats-officedocument.presentationml.tags+xml"/>
  <Override PartName="/ppt/notesSlides/notesSlide36.xml" ContentType="application/vnd.openxmlformats-officedocument.presentationml.notesSlide+xml"/>
  <Override PartName="/ppt/tags/tag131.xml" ContentType="application/vnd.openxmlformats-officedocument.presentationml.tags+xml"/>
  <Override PartName="/ppt/tags/tag132.xml" ContentType="application/vnd.openxmlformats-officedocument.presentationml.tags+xml"/>
  <Override PartName="/ppt/notesSlides/notesSlide37.xml" ContentType="application/vnd.openxmlformats-officedocument.presentationml.notesSlide+xml"/>
  <Override PartName="/ppt/tags/tag133.xml" ContentType="application/vnd.openxmlformats-officedocument.presentationml.tags+xml"/>
  <Override PartName="/ppt/tags/tag134.xml" ContentType="application/vnd.openxmlformats-officedocument.presentationml.tags+xml"/>
  <Override PartName="/ppt/notesSlides/notesSlide38.xml" ContentType="application/vnd.openxmlformats-officedocument.presentationml.notesSlide+xml"/>
  <Override PartName="/ppt/tags/tag135.xml" ContentType="application/vnd.openxmlformats-officedocument.presentationml.tags+xml"/>
  <Override PartName="/ppt/tags/tag136.xml" ContentType="application/vnd.openxmlformats-officedocument.presentationml.tags+xml"/>
  <Override PartName="/ppt/notesSlides/notesSlide3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tags/tag137.xml" ContentType="application/vnd.openxmlformats-officedocument.presentationml.tags+xml"/>
  <Override PartName="/ppt/tags/tag138.xml" ContentType="application/vnd.openxmlformats-officedocument.presentationml.tags+xml"/>
  <Override PartName="/ppt/notesSlides/notesSlide40.xml" ContentType="application/vnd.openxmlformats-officedocument.presentationml.notesSlide+xml"/>
  <Override PartName="/ppt/tags/tag139.xml" ContentType="application/vnd.openxmlformats-officedocument.presentationml.tags+xml"/>
  <Override PartName="/ppt/tags/tag140.xml" ContentType="application/vnd.openxmlformats-officedocument.presentationml.tags+xml"/>
  <Override PartName="/ppt/notesSlides/notesSlide41.xml" ContentType="application/vnd.openxmlformats-officedocument.presentationml.notesSlide+xml"/>
  <Override PartName="/ppt/tags/tag141.xml" ContentType="application/vnd.openxmlformats-officedocument.presentationml.tags+xml"/>
  <Override PartName="/ppt/tags/tag142.xml" ContentType="application/vnd.openxmlformats-officedocument.presentationml.tags+xml"/>
  <Override PartName="/ppt/notesSlides/notesSlide42.xml" ContentType="application/vnd.openxmlformats-officedocument.presentationml.notesSlide+xml"/>
  <Override PartName="/ppt/tags/tag143.xml" ContentType="application/vnd.openxmlformats-officedocument.presentationml.tags+xml"/>
  <Override PartName="/ppt/tags/tag144.xml" ContentType="application/vnd.openxmlformats-officedocument.presentationml.tags+xml"/>
  <Override PartName="/ppt/notesSlides/notesSlide43.xml" ContentType="application/vnd.openxmlformats-officedocument.presentationml.notesSlide+xml"/>
  <Override PartName="/ppt/tags/tag145.xml" ContentType="application/vnd.openxmlformats-officedocument.presentationml.tags+xml"/>
  <Override PartName="/ppt/tags/tag146.xml" ContentType="application/vnd.openxmlformats-officedocument.presentationml.tags+xml"/>
  <Override PartName="/ppt/notesSlides/notesSlide44.xml" ContentType="application/vnd.openxmlformats-officedocument.presentationml.notesSlide+xml"/>
  <Override PartName="/ppt/tags/tag147.xml" ContentType="application/vnd.openxmlformats-officedocument.presentationml.tags+xml"/>
  <Override PartName="/ppt/tags/tag148.xml" ContentType="application/vnd.openxmlformats-officedocument.presentationml.tags+xml"/>
  <Override PartName="/ppt/notesSlides/notesSlide45.xml" ContentType="application/vnd.openxmlformats-officedocument.presentationml.notesSlide+xml"/>
  <Override PartName="/ppt/tags/tag149.xml" ContentType="application/vnd.openxmlformats-officedocument.presentationml.tags+xml"/>
  <Override PartName="/ppt/tags/tag150.xml" ContentType="application/vnd.openxmlformats-officedocument.presentationml.tags+xml"/>
  <Override PartName="/ppt/notesSlides/notesSlide46.xml" ContentType="application/vnd.openxmlformats-officedocument.presentationml.notesSlide+xml"/>
  <Override PartName="/ppt/tags/tag151.xml" ContentType="application/vnd.openxmlformats-officedocument.presentationml.tags+xml"/>
  <Override PartName="/ppt/tags/tag152.xml" ContentType="application/vnd.openxmlformats-officedocument.presentationml.tags+xml"/>
  <Override PartName="/ppt/notesSlides/notesSlide47.xml" ContentType="application/vnd.openxmlformats-officedocument.presentationml.notesSlide+xml"/>
  <Override PartName="/ppt/tags/tag153.xml" ContentType="application/vnd.openxmlformats-officedocument.presentationml.tags+xml"/>
  <Override PartName="/ppt/tags/tag154.xml" ContentType="application/vnd.openxmlformats-officedocument.presentationml.tags+xml"/>
  <Override PartName="/ppt/notesSlides/notesSlide48.xml" ContentType="application/vnd.openxmlformats-officedocument.presentationml.notesSlide+xml"/>
  <Override PartName="/ppt/tags/tag155.xml" ContentType="application/vnd.openxmlformats-officedocument.presentationml.tags+xml"/>
  <Override PartName="/ppt/tags/tag156.xml" ContentType="application/vnd.openxmlformats-officedocument.presentationml.tags+xml"/>
  <Override PartName="/ppt/notesSlides/notesSlide49.xml" ContentType="application/vnd.openxmlformats-officedocument.presentationml.notesSlide+xml"/>
  <Override PartName="/ppt/tags/tag157.xml" ContentType="application/vnd.openxmlformats-officedocument.presentationml.tags+xml"/>
  <Override PartName="/ppt/tags/tag158.xml" ContentType="application/vnd.openxmlformats-officedocument.presentationml.tags+xml"/>
  <Override PartName="/ppt/notesSlides/notesSlide50.xml" ContentType="application/vnd.openxmlformats-officedocument.presentationml.notesSlide+xml"/>
  <Override PartName="/ppt/tags/tag159.xml" ContentType="application/vnd.openxmlformats-officedocument.presentationml.tags+xml"/>
  <Override PartName="/ppt/tags/tag160.xml" ContentType="application/vnd.openxmlformats-officedocument.presentationml.tags+xml"/>
  <Override PartName="/ppt/notesSlides/notesSlide51.xml" ContentType="application/vnd.openxmlformats-officedocument.presentationml.notesSlide+xml"/>
  <Override PartName="/ppt/tags/tag161.xml" ContentType="application/vnd.openxmlformats-officedocument.presentationml.tags+xml"/>
  <Override PartName="/ppt/tags/tag162.xml" ContentType="application/vnd.openxmlformats-officedocument.presentationml.tags+xml"/>
  <Override PartName="/ppt/notesSlides/notesSlide52.xml" ContentType="application/vnd.openxmlformats-officedocument.presentationml.notesSlide+xml"/>
  <Override PartName="/ppt/tags/tag163.xml" ContentType="application/vnd.openxmlformats-officedocument.presentationml.tags+xml"/>
  <Override PartName="/ppt/tags/tag164.xml" ContentType="application/vnd.openxmlformats-officedocument.presentationml.tags+xml"/>
  <Override PartName="/ppt/notesSlides/notesSlide53.xml" ContentType="application/vnd.openxmlformats-officedocument.presentationml.notesSlide+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notesSlides/notesSlide54.xml" ContentType="application/vnd.openxmlformats-officedocument.presentationml.notesSlide+xml"/>
  <Override PartName="/ppt/tags/tag168.xml" ContentType="application/vnd.openxmlformats-officedocument.presentationml.tags+xml"/>
  <Override PartName="/ppt/notesSlides/notesSlide55.xml" ContentType="application/vnd.openxmlformats-officedocument.presentationml.notesSlide+xml"/>
  <Override PartName="/ppt/tags/tag169.xml" ContentType="application/vnd.openxmlformats-officedocument.presentationml.tags+xml"/>
  <Override PartName="/ppt/notesSlides/notesSlide56.xml" ContentType="application/vnd.openxmlformats-officedocument.presentationml.notesSlide+xml"/>
  <Override PartName="/ppt/tags/tag170.xml" ContentType="application/vnd.openxmlformats-officedocument.presentationml.tags+xml"/>
  <Override PartName="/ppt/tags/tag171.xml" ContentType="application/vnd.openxmlformats-officedocument.presentationml.tags+xml"/>
  <Override PartName="/ppt/notesSlides/notesSlide57.xml" ContentType="application/vnd.openxmlformats-officedocument.presentationml.notesSlide+xml"/>
  <Override PartName="/ppt/tags/tag172.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1"/>
  </p:notesMasterIdLst>
  <p:sldIdLst>
    <p:sldId id="418" r:id="rId2"/>
    <p:sldId id="419" r:id="rId3"/>
    <p:sldId id="420" r:id="rId4"/>
    <p:sldId id="448" r:id="rId5"/>
    <p:sldId id="529" r:id="rId6"/>
    <p:sldId id="546" r:id="rId7"/>
    <p:sldId id="452" r:id="rId8"/>
    <p:sldId id="445" r:id="rId9"/>
    <p:sldId id="449" r:id="rId10"/>
    <p:sldId id="453" r:id="rId11"/>
    <p:sldId id="454" r:id="rId12"/>
    <p:sldId id="542" r:id="rId13"/>
    <p:sldId id="460" r:id="rId14"/>
    <p:sldId id="456" r:id="rId15"/>
    <p:sldId id="459" r:id="rId16"/>
    <p:sldId id="457" r:id="rId17"/>
    <p:sldId id="531" r:id="rId18"/>
    <p:sldId id="572" r:id="rId19"/>
    <p:sldId id="458" r:id="rId20"/>
    <p:sldId id="541" r:id="rId21"/>
    <p:sldId id="548" r:id="rId22"/>
    <p:sldId id="549" r:id="rId23"/>
    <p:sldId id="550" r:id="rId24"/>
    <p:sldId id="574" r:id="rId25"/>
    <p:sldId id="551" r:id="rId26"/>
    <p:sldId id="545" r:id="rId27"/>
    <p:sldId id="468" r:id="rId28"/>
    <p:sldId id="533" r:id="rId29"/>
    <p:sldId id="552" r:id="rId30"/>
    <p:sldId id="553" r:id="rId31"/>
    <p:sldId id="554" r:id="rId32"/>
    <p:sldId id="555" r:id="rId33"/>
    <p:sldId id="556" r:id="rId34"/>
    <p:sldId id="475" r:id="rId35"/>
    <p:sldId id="476" r:id="rId36"/>
    <p:sldId id="536" r:id="rId37"/>
    <p:sldId id="478" r:id="rId38"/>
    <p:sldId id="557" r:id="rId39"/>
    <p:sldId id="573" r:id="rId40"/>
    <p:sldId id="540" r:id="rId41"/>
    <p:sldId id="558" r:id="rId42"/>
    <p:sldId id="559" r:id="rId43"/>
    <p:sldId id="562" r:id="rId44"/>
    <p:sldId id="560" r:id="rId45"/>
    <p:sldId id="563" r:id="rId46"/>
    <p:sldId id="565" r:id="rId47"/>
    <p:sldId id="566" r:id="rId48"/>
    <p:sldId id="567" r:id="rId49"/>
    <p:sldId id="568" r:id="rId50"/>
    <p:sldId id="569" r:id="rId51"/>
    <p:sldId id="570" r:id="rId52"/>
    <p:sldId id="571" r:id="rId53"/>
    <p:sldId id="564" r:id="rId54"/>
    <p:sldId id="462" r:id="rId55"/>
    <p:sldId id="498" r:id="rId56"/>
    <p:sldId id="539" r:id="rId57"/>
    <p:sldId id="431" r:id="rId58"/>
    <p:sldId id="500" r:id="rId59"/>
    <p:sldId id="414" r:id="rId6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D5FC81FD-E3B0-473B-97BC-0C66564114EE}">
          <p14:sldIdLst>
            <p14:sldId id="418"/>
            <p14:sldId id="419"/>
            <p14:sldId id="420"/>
            <p14:sldId id="448"/>
            <p14:sldId id="529"/>
            <p14:sldId id="546"/>
            <p14:sldId id="452"/>
          </p14:sldIdLst>
        </p14:section>
        <p14:section name="无标题节" id="{2E2C69BA-0215-47B4-BBD0-2DE43C7FB532}">
          <p14:sldIdLst>
            <p14:sldId id="445"/>
            <p14:sldId id="449"/>
            <p14:sldId id="453"/>
            <p14:sldId id="454"/>
            <p14:sldId id="542"/>
            <p14:sldId id="460"/>
            <p14:sldId id="456"/>
            <p14:sldId id="459"/>
            <p14:sldId id="457"/>
            <p14:sldId id="531"/>
            <p14:sldId id="572"/>
            <p14:sldId id="458"/>
          </p14:sldIdLst>
        </p14:section>
        <p14:section name="无标题节" id="{E82E2317-F6AA-40D5-9801-DC4C7BB14837}">
          <p14:sldIdLst>
            <p14:sldId id="541"/>
            <p14:sldId id="548"/>
            <p14:sldId id="549"/>
            <p14:sldId id="550"/>
            <p14:sldId id="574"/>
            <p14:sldId id="551"/>
            <p14:sldId id="545"/>
            <p14:sldId id="468"/>
            <p14:sldId id="533"/>
            <p14:sldId id="552"/>
            <p14:sldId id="553"/>
            <p14:sldId id="554"/>
            <p14:sldId id="555"/>
            <p14:sldId id="556"/>
            <p14:sldId id="475"/>
          </p14:sldIdLst>
        </p14:section>
        <p14:section name="无标题节" id="{A01B43A3-2C81-4F8F-A71F-BCF1908C2FC7}">
          <p14:sldIdLst>
            <p14:sldId id="476"/>
            <p14:sldId id="536"/>
            <p14:sldId id="478"/>
            <p14:sldId id="557"/>
            <p14:sldId id="573"/>
            <p14:sldId id="540"/>
            <p14:sldId id="558"/>
            <p14:sldId id="559"/>
            <p14:sldId id="562"/>
            <p14:sldId id="560"/>
            <p14:sldId id="563"/>
            <p14:sldId id="565"/>
            <p14:sldId id="566"/>
            <p14:sldId id="567"/>
            <p14:sldId id="568"/>
            <p14:sldId id="569"/>
            <p14:sldId id="570"/>
            <p14:sldId id="571"/>
            <p14:sldId id="564"/>
          </p14:sldIdLst>
        </p14:section>
        <p14:section name="无标题节" id="{41D2AE87-6D38-46DF-96E4-136487DC7445}">
          <p14:sldIdLst>
            <p14:sldId id="462"/>
            <p14:sldId id="498"/>
            <p14:sldId id="539"/>
            <p14:sldId id="431"/>
            <p14:sldId id="500"/>
            <p14:sldId id="414"/>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xw" initials="n" lastIdx="1" clrIdx="0">
    <p:extLst>
      <p:ext uri="{19B8F6BF-5375-455C-9EA6-DF929625EA0E}">
        <p15:presenceInfo xmlns:p15="http://schemas.microsoft.com/office/powerpoint/2012/main" userId="b2fe045508de5cc4"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A66BB9"/>
    <a:srgbClr val="7C418D"/>
    <a:srgbClr val="000000"/>
    <a:srgbClr val="DCDCDC"/>
    <a:srgbClr val="B88F4D"/>
    <a:srgbClr val="381D3F"/>
    <a:srgbClr val="3E2146"/>
    <a:srgbClr val="8C4BA0"/>
    <a:srgbClr val="552E6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67C4C59-19BE-E6D0-C207-1F88A21FD087}" v="92" dt="2024-11-19T09:28:21.964"/>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Kalifa Ryu" userId="5492f8fd-673c-4a4a-a6c7-c67353bdc8c9" providerId="ADAL" clId="{7E607E53-00B1-420C-8E5F-CEB69180FEB3}"/>
    <pc:docChg chg="undo custSel modSld">
      <pc:chgData name="Kalifa Ryu" userId="5492f8fd-673c-4a4a-a6c7-c67353bdc8c9" providerId="ADAL" clId="{7E607E53-00B1-420C-8E5F-CEB69180FEB3}" dt="2024-11-19T07:18:41.163" v="1421" actId="207"/>
      <pc:docMkLst>
        <pc:docMk/>
      </pc:docMkLst>
      <pc:sldChg chg="addSp delSp modSp mod">
        <pc:chgData name="Kalifa Ryu" userId="5492f8fd-673c-4a4a-a6c7-c67353bdc8c9" providerId="ADAL" clId="{7E607E53-00B1-420C-8E5F-CEB69180FEB3}" dt="2024-11-12T14:50:05.139" v="1398" actId="1038"/>
        <pc:sldMkLst>
          <pc:docMk/>
          <pc:sldMk cId="0" sldId="418"/>
        </pc:sldMkLst>
        <pc:spChg chg="mod">
          <ac:chgData name="Kalifa Ryu" userId="5492f8fd-673c-4a4a-a6c7-c67353bdc8c9" providerId="ADAL" clId="{7E607E53-00B1-420C-8E5F-CEB69180FEB3}" dt="2024-11-12T14:49:57.471" v="1376" actId="12788"/>
          <ac:spMkLst>
            <pc:docMk/>
            <pc:sldMk cId="0" sldId="418"/>
            <ac:spMk id="8" creationId="{00000000-0000-0000-0000-000000000000}"/>
          </ac:spMkLst>
        </pc:spChg>
        <pc:spChg chg="mod topLvl">
          <ac:chgData name="Kalifa Ryu" userId="5492f8fd-673c-4a4a-a6c7-c67353bdc8c9" providerId="ADAL" clId="{7E607E53-00B1-420C-8E5F-CEB69180FEB3}" dt="2024-11-12T14:49:49.114" v="1374" actId="164"/>
          <ac:spMkLst>
            <pc:docMk/>
            <pc:sldMk cId="0" sldId="418"/>
            <ac:spMk id="11" creationId="{00000000-0000-0000-0000-000000000000}"/>
          </ac:spMkLst>
        </pc:spChg>
        <pc:spChg chg="mod topLvl">
          <ac:chgData name="Kalifa Ryu" userId="5492f8fd-673c-4a4a-a6c7-c67353bdc8c9" providerId="ADAL" clId="{7E607E53-00B1-420C-8E5F-CEB69180FEB3}" dt="2024-11-12T14:49:49.114" v="1374" actId="164"/>
          <ac:spMkLst>
            <pc:docMk/>
            <pc:sldMk cId="0" sldId="418"/>
            <ac:spMk id="12" creationId="{B153F562-9EB8-4C51-8ACE-B5676D148478}"/>
          </ac:spMkLst>
        </pc:spChg>
        <pc:spChg chg="mod topLvl">
          <ac:chgData name="Kalifa Ryu" userId="5492f8fd-673c-4a4a-a6c7-c67353bdc8c9" providerId="ADAL" clId="{7E607E53-00B1-420C-8E5F-CEB69180FEB3}" dt="2024-11-12T14:49:49.114" v="1374" actId="164"/>
          <ac:spMkLst>
            <pc:docMk/>
            <pc:sldMk cId="0" sldId="418"/>
            <ac:spMk id="13" creationId="{00000000-0000-0000-0000-000000000000}"/>
          </ac:spMkLst>
        </pc:spChg>
        <pc:grpChg chg="del">
          <ac:chgData name="Kalifa Ryu" userId="5492f8fd-673c-4a4a-a6c7-c67353bdc8c9" providerId="ADAL" clId="{7E607E53-00B1-420C-8E5F-CEB69180FEB3}" dt="2024-11-12T14:49:38.972" v="1340" actId="165"/>
          <ac:grpSpMkLst>
            <pc:docMk/>
            <pc:sldMk cId="0" sldId="418"/>
            <ac:grpSpMk id="2" creationId="{F3714193-73DC-4E30-88FE-6A6C0444E899}"/>
          </ac:grpSpMkLst>
        </pc:grpChg>
        <pc:grpChg chg="add mod">
          <ac:chgData name="Kalifa Ryu" userId="5492f8fd-673c-4a4a-a6c7-c67353bdc8c9" providerId="ADAL" clId="{7E607E53-00B1-420C-8E5F-CEB69180FEB3}" dt="2024-11-12T14:49:52.661" v="1375" actId="12788"/>
          <ac:grpSpMkLst>
            <pc:docMk/>
            <pc:sldMk cId="0" sldId="418"/>
            <ac:grpSpMk id="3" creationId="{9CFCA90B-C887-41D9-AD0F-BFFA137B7649}"/>
          </ac:grpSpMkLst>
        </pc:grpChg>
        <pc:picChg chg="mod">
          <ac:chgData name="Kalifa Ryu" userId="5492f8fd-673c-4a4a-a6c7-c67353bdc8c9" providerId="ADAL" clId="{7E607E53-00B1-420C-8E5F-CEB69180FEB3}" dt="2024-11-12T14:50:05.139" v="1398" actId="1038"/>
          <ac:picMkLst>
            <pc:docMk/>
            <pc:sldMk cId="0" sldId="418"/>
            <ac:picMk id="4" creationId="{00000000-0000-0000-0000-000000000000}"/>
          </ac:picMkLst>
        </pc:picChg>
      </pc:sldChg>
      <pc:sldChg chg="modSp mod">
        <pc:chgData name="Kalifa Ryu" userId="5492f8fd-673c-4a4a-a6c7-c67353bdc8c9" providerId="ADAL" clId="{7E607E53-00B1-420C-8E5F-CEB69180FEB3}" dt="2024-11-19T07:14:20.138" v="1417" actId="113"/>
        <pc:sldMkLst>
          <pc:docMk/>
          <pc:sldMk cId="4210386575" sldId="448"/>
        </pc:sldMkLst>
        <pc:spChg chg="mod">
          <ac:chgData name="Kalifa Ryu" userId="5492f8fd-673c-4a4a-a6c7-c67353bdc8c9" providerId="ADAL" clId="{7E607E53-00B1-420C-8E5F-CEB69180FEB3}" dt="2024-11-19T07:14:20.138" v="1417" actId="113"/>
          <ac:spMkLst>
            <pc:docMk/>
            <pc:sldMk cId="4210386575" sldId="448"/>
            <ac:spMk id="16" creationId="{956392BF-A47F-4A2A-9339-1CEF0D779103}"/>
          </ac:spMkLst>
        </pc:spChg>
        <pc:spChg chg="mod">
          <ac:chgData name="Kalifa Ryu" userId="5492f8fd-673c-4a4a-a6c7-c67353bdc8c9" providerId="ADAL" clId="{7E607E53-00B1-420C-8E5F-CEB69180FEB3}" dt="2024-11-19T07:14:10.727" v="1416" actId="207"/>
          <ac:spMkLst>
            <pc:docMk/>
            <pc:sldMk cId="4210386575" sldId="448"/>
            <ac:spMk id="45" creationId="{956392BF-A47F-4A2A-9339-1CEF0D779103}"/>
          </ac:spMkLst>
        </pc:spChg>
      </pc:sldChg>
      <pc:sldChg chg="modSp mod">
        <pc:chgData name="Kalifa Ryu" userId="5492f8fd-673c-4a4a-a6c7-c67353bdc8c9" providerId="ADAL" clId="{7E607E53-00B1-420C-8E5F-CEB69180FEB3}" dt="2024-11-12T11:53:58.056" v="103" actId="207"/>
        <pc:sldMkLst>
          <pc:docMk/>
          <pc:sldMk cId="1251293794" sldId="456"/>
        </pc:sldMkLst>
        <pc:spChg chg="mod">
          <ac:chgData name="Kalifa Ryu" userId="5492f8fd-673c-4a4a-a6c7-c67353bdc8c9" providerId="ADAL" clId="{7E607E53-00B1-420C-8E5F-CEB69180FEB3}" dt="2024-11-12T11:53:47.417" v="102" actId="20577"/>
          <ac:spMkLst>
            <pc:docMk/>
            <pc:sldMk cId="1251293794" sldId="456"/>
            <ac:spMk id="16" creationId="{74073A9A-1F8B-42AC-A92E-3F2651042BA2}"/>
          </ac:spMkLst>
        </pc:spChg>
        <pc:spChg chg="mod">
          <ac:chgData name="Kalifa Ryu" userId="5492f8fd-673c-4a4a-a6c7-c67353bdc8c9" providerId="ADAL" clId="{7E607E53-00B1-420C-8E5F-CEB69180FEB3}" dt="2024-11-12T11:53:24.894" v="97" actId="1036"/>
          <ac:spMkLst>
            <pc:docMk/>
            <pc:sldMk cId="1251293794" sldId="456"/>
            <ac:spMk id="17" creationId="{D21357DE-690A-4A7E-9D55-4E1677B13DC8}"/>
          </ac:spMkLst>
        </pc:spChg>
        <pc:spChg chg="mod">
          <ac:chgData name="Kalifa Ryu" userId="5492f8fd-673c-4a4a-a6c7-c67353bdc8c9" providerId="ADAL" clId="{7E607E53-00B1-420C-8E5F-CEB69180FEB3}" dt="2024-11-12T11:53:58.056" v="103" actId="207"/>
          <ac:spMkLst>
            <pc:docMk/>
            <pc:sldMk cId="1251293794" sldId="456"/>
            <ac:spMk id="45" creationId="{956392BF-A47F-4A2A-9339-1CEF0D779103}"/>
          </ac:spMkLst>
        </pc:spChg>
        <pc:grpChg chg="mod">
          <ac:chgData name="Kalifa Ryu" userId="5492f8fd-673c-4a4a-a6c7-c67353bdc8c9" providerId="ADAL" clId="{7E607E53-00B1-420C-8E5F-CEB69180FEB3}" dt="2024-11-12T11:53:20.541" v="81" actId="1036"/>
          <ac:grpSpMkLst>
            <pc:docMk/>
            <pc:sldMk cId="1251293794" sldId="456"/>
            <ac:grpSpMk id="3" creationId="{81790B6D-C579-44A4-8856-2ED6958ECE24}"/>
          </ac:grpSpMkLst>
        </pc:grpChg>
      </pc:sldChg>
      <pc:sldChg chg="modSp mod">
        <pc:chgData name="Kalifa Ryu" userId="5492f8fd-673c-4a4a-a6c7-c67353bdc8c9" providerId="ADAL" clId="{7E607E53-00B1-420C-8E5F-CEB69180FEB3}" dt="2024-11-12T11:58:23.859" v="250" actId="20577"/>
        <pc:sldMkLst>
          <pc:docMk/>
          <pc:sldMk cId="1080500738" sldId="457"/>
        </pc:sldMkLst>
        <pc:spChg chg="mod">
          <ac:chgData name="Kalifa Ryu" userId="5492f8fd-673c-4a4a-a6c7-c67353bdc8c9" providerId="ADAL" clId="{7E607E53-00B1-420C-8E5F-CEB69180FEB3}" dt="2024-11-12T11:57:26.206" v="233" actId="1038"/>
          <ac:spMkLst>
            <pc:docMk/>
            <pc:sldMk cId="1080500738" sldId="457"/>
            <ac:spMk id="4" creationId="{00000000-0000-0000-0000-000000000000}"/>
          </ac:spMkLst>
        </pc:spChg>
        <pc:spChg chg="mod">
          <ac:chgData name="Kalifa Ryu" userId="5492f8fd-673c-4a4a-a6c7-c67353bdc8c9" providerId="ADAL" clId="{7E607E53-00B1-420C-8E5F-CEB69180FEB3}" dt="2024-11-12T11:58:23.859" v="250" actId="20577"/>
          <ac:spMkLst>
            <pc:docMk/>
            <pc:sldMk cId="1080500738" sldId="457"/>
            <ac:spMk id="14" creationId="{FD939696-6ECB-4DB7-97C3-A707503A8985}"/>
          </ac:spMkLst>
        </pc:spChg>
        <pc:spChg chg="mod">
          <ac:chgData name="Kalifa Ryu" userId="5492f8fd-673c-4a4a-a6c7-c67353bdc8c9" providerId="ADAL" clId="{7E607E53-00B1-420C-8E5F-CEB69180FEB3}" dt="2024-11-12T11:57:35.804" v="235" actId="14100"/>
          <ac:spMkLst>
            <pc:docMk/>
            <pc:sldMk cId="1080500738" sldId="457"/>
            <ac:spMk id="45" creationId="{956392BF-A47F-4A2A-9339-1CEF0D779103}"/>
          </ac:spMkLst>
        </pc:spChg>
        <pc:picChg chg="mod">
          <ac:chgData name="Kalifa Ryu" userId="5492f8fd-673c-4a4a-a6c7-c67353bdc8c9" providerId="ADAL" clId="{7E607E53-00B1-420C-8E5F-CEB69180FEB3}" dt="2024-11-12T11:57:21.546" v="226" actId="1037"/>
          <ac:picMkLst>
            <pc:docMk/>
            <pc:sldMk cId="1080500738" sldId="457"/>
            <ac:picMk id="7" creationId="{26BB53E8-3A3D-49A4-95F5-4DF2640C4FC0}"/>
          </ac:picMkLst>
        </pc:picChg>
      </pc:sldChg>
      <pc:sldChg chg="modSp mod">
        <pc:chgData name="Kalifa Ryu" userId="5492f8fd-673c-4a4a-a6c7-c67353bdc8c9" providerId="ADAL" clId="{7E607E53-00B1-420C-8E5F-CEB69180FEB3}" dt="2024-11-12T11:59:09.786" v="305" actId="1035"/>
        <pc:sldMkLst>
          <pc:docMk/>
          <pc:sldMk cId="4194114433" sldId="458"/>
        </pc:sldMkLst>
        <pc:spChg chg="mod">
          <ac:chgData name="Kalifa Ryu" userId="5492f8fd-673c-4a4a-a6c7-c67353bdc8c9" providerId="ADAL" clId="{7E607E53-00B1-420C-8E5F-CEB69180FEB3}" dt="2024-11-12T11:59:04.575" v="291" actId="14100"/>
          <ac:spMkLst>
            <pc:docMk/>
            <pc:sldMk cId="4194114433" sldId="458"/>
            <ac:spMk id="15" creationId="{956392BF-A47F-4A2A-9339-1CEF0D779103}"/>
          </ac:spMkLst>
        </pc:spChg>
        <pc:spChg chg="mod">
          <ac:chgData name="Kalifa Ryu" userId="5492f8fd-673c-4a4a-a6c7-c67353bdc8c9" providerId="ADAL" clId="{7E607E53-00B1-420C-8E5F-CEB69180FEB3}" dt="2024-11-12T11:58:49.636" v="254" actId="403"/>
          <ac:spMkLst>
            <pc:docMk/>
            <pc:sldMk cId="4194114433" sldId="458"/>
            <ac:spMk id="45" creationId="{956392BF-A47F-4A2A-9339-1CEF0D779103}"/>
          </ac:spMkLst>
        </pc:spChg>
        <pc:grpChg chg="mod">
          <ac:chgData name="Kalifa Ryu" userId="5492f8fd-673c-4a4a-a6c7-c67353bdc8c9" providerId="ADAL" clId="{7E607E53-00B1-420C-8E5F-CEB69180FEB3}" dt="2024-11-12T11:59:09.786" v="305" actId="1035"/>
          <ac:grpSpMkLst>
            <pc:docMk/>
            <pc:sldMk cId="4194114433" sldId="458"/>
            <ac:grpSpMk id="12" creationId="{F2120066-49A3-4909-89EE-DDA903BBEDA7}"/>
          </ac:grpSpMkLst>
        </pc:grpChg>
        <pc:picChg chg="mod">
          <ac:chgData name="Kalifa Ryu" userId="5492f8fd-673c-4a4a-a6c7-c67353bdc8c9" providerId="ADAL" clId="{7E607E53-00B1-420C-8E5F-CEB69180FEB3}" dt="2024-11-12T11:58:58.277" v="289" actId="1037"/>
          <ac:picMkLst>
            <pc:docMk/>
            <pc:sldMk cId="4194114433" sldId="458"/>
            <ac:picMk id="3" creationId="{00000000-0000-0000-0000-000000000000}"/>
          </ac:picMkLst>
        </pc:picChg>
      </pc:sldChg>
      <pc:sldChg chg="modSp mod">
        <pc:chgData name="Kalifa Ryu" userId="5492f8fd-673c-4a4a-a6c7-c67353bdc8c9" providerId="ADAL" clId="{7E607E53-00B1-420C-8E5F-CEB69180FEB3}" dt="2024-11-12T11:56:12.172" v="181" actId="14100"/>
        <pc:sldMkLst>
          <pc:docMk/>
          <pc:sldMk cId="3402301622" sldId="459"/>
        </pc:sldMkLst>
        <pc:spChg chg="mod">
          <ac:chgData name="Kalifa Ryu" userId="5492f8fd-673c-4a4a-a6c7-c67353bdc8c9" providerId="ADAL" clId="{7E607E53-00B1-420C-8E5F-CEB69180FEB3}" dt="2024-11-12T11:56:12.172" v="181" actId="14100"/>
          <ac:spMkLst>
            <pc:docMk/>
            <pc:sldMk cId="3402301622" sldId="459"/>
            <ac:spMk id="16" creationId="{3B73BA26-036A-45D9-87FB-7BFE7E4BA96C}"/>
          </ac:spMkLst>
        </pc:spChg>
        <pc:spChg chg="mod">
          <ac:chgData name="Kalifa Ryu" userId="5492f8fd-673c-4a4a-a6c7-c67353bdc8c9" providerId="ADAL" clId="{7E607E53-00B1-420C-8E5F-CEB69180FEB3}" dt="2024-11-12T11:55:55.971" v="177" actId="404"/>
          <ac:spMkLst>
            <pc:docMk/>
            <pc:sldMk cId="3402301622" sldId="459"/>
            <ac:spMk id="45" creationId="{956392BF-A47F-4A2A-9339-1CEF0D779103}"/>
          </ac:spMkLst>
        </pc:spChg>
      </pc:sldChg>
      <pc:sldChg chg="modSp mod">
        <pc:chgData name="Kalifa Ryu" userId="5492f8fd-673c-4a4a-a6c7-c67353bdc8c9" providerId="ADAL" clId="{7E607E53-00B1-420C-8E5F-CEB69180FEB3}" dt="2024-11-12T11:52:21.400" v="55" actId="255"/>
        <pc:sldMkLst>
          <pc:docMk/>
          <pc:sldMk cId="3331984210" sldId="460"/>
        </pc:sldMkLst>
        <pc:spChg chg="mod">
          <ac:chgData name="Kalifa Ryu" userId="5492f8fd-673c-4a4a-a6c7-c67353bdc8c9" providerId="ADAL" clId="{7E607E53-00B1-420C-8E5F-CEB69180FEB3}" dt="2024-11-12T11:52:21.400" v="55" actId="255"/>
          <ac:spMkLst>
            <pc:docMk/>
            <pc:sldMk cId="3331984210" sldId="460"/>
            <ac:spMk id="21" creationId="{956392BF-A47F-4A2A-9339-1CEF0D779103}"/>
          </ac:spMkLst>
        </pc:spChg>
        <pc:grpChg chg="mod">
          <ac:chgData name="Kalifa Ryu" userId="5492f8fd-673c-4a4a-a6c7-c67353bdc8c9" providerId="ADAL" clId="{7E607E53-00B1-420C-8E5F-CEB69180FEB3}" dt="2024-11-12T11:51:59.031" v="51" actId="1037"/>
          <ac:grpSpMkLst>
            <pc:docMk/>
            <pc:sldMk cId="3331984210" sldId="460"/>
            <ac:grpSpMk id="4" creationId="{B1C202B1-3D0F-4213-BF53-44CBD8C781B3}"/>
          </ac:grpSpMkLst>
        </pc:grpChg>
        <pc:grpChg chg="mod">
          <ac:chgData name="Kalifa Ryu" userId="5492f8fd-673c-4a4a-a6c7-c67353bdc8c9" providerId="ADAL" clId="{7E607E53-00B1-420C-8E5F-CEB69180FEB3}" dt="2024-11-12T11:51:54.048" v="27" actId="1038"/>
          <ac:grpSpMkLst>
            <pc:docMk/>
            <pc:sldMk cId="3331984210" sldId="460"/>
            <ac:grpSpMk id="8" creationId="{21884F5E-56A5-45E6-B860-8373E4828436}"/>
          </ac:grpSpMkLst>
        </pc:grpChg>
      </pc:sldChg>
      <pc:sldChg chg="modSp mod">
        <pc:chgData name="Kalifa Ryu" userId="5492f8fd-673c-4a4a-a6c7-c67353bdc8c9" providerId="ADAL" clId="{7E607E53-00B1-420C-8E5F-CEB69180FEB3}" dt="2024-11-12T14:12:08.187" v="514" actId="1076"/>
        <pc:sldMkLst>
          <pc:docMk/>
          <pc:sldMk cId="1632519531" sldId="468"/>
        </pc:sldMkLst>
        <pc:spChg chg="mod">
          <ac:chgData name="Kalifa Ryu" userId="5492f8fd-673c-4a4a-a6c7-c67353bdc8c9" providerId="ADAL" clId="{7E607E53-00B1-420C-8E5F-CEB69180FEB3}" dt="2024-11-12T14:11:22.750" v="508" actId="1036"/>
          <ac:spMkLst>
            <pc:docMk/>
            <pc:sldMk cId="1632519531" sldId="468"/>
            <ac:spMk id="15" creationId="{8191A9BA-885C-4173-9784-9F28A6EDE8E3}"/>
          </ac:spMkLst>
        </pc:spChg>
        <pc:spChg chg="mod">
          <ac:chgData name="Kalifa Ryu" userId="5492f8fd-673c-4a4a-a6c7-c67353bdc8c9" providerId="ADAL" clId="{7E607E53-00B1-420C-8E5F-CEB69180FEB3}" dt="2024-11-12T14:11:37.164" v="512" actId="20577"/>
          <ac:spMkLst>
            <pc:docMk/>
            <pc:sldMk cId="1632519531" sldId="468"/>
            <ac:spMk id="45" creationId="{956392BF-A47F-4A2A-9339-1CEF0D779103}"/>
          </ac:spMkLst>
        </pc:spChg>
        <pc:picChg chg="mod">
          <ac:chgData name="Kalifa Ryu" userId="5492f8fd-673c-4a4a-a6c7-c67353bdc8c9" providerId="ADAL" clId="{7E607E53-00B1-420C-8E5F-CEB69180FEB3}" dt="2024-11-12T14:12:08.187" v="514" actId="1076"/>
          <ac:picMkLst>
            <pc:docMk/>
            <pc:sldMk cId="1632519531" sldId="468"/>
            <ac:picMk id="3" creationId="{6FD55F35-44AC-46B3-B40A-C905AF92ADD0}"/>
          </ac:picMkLst>
        </pc:picChg>
      </pc:sldChg>
      <pc:sldChg chg="modSp mod">
        <pc:chgData name="Kalifa Ryu" userId="5492f8fd-673c-4a4a-a6c7-c67353bdc8c9" providerId="ADAL" clId="{7E607E53-00B1-420C-8E5F-CEB69180FEB3}" dt="2024-11-12T14:22:21.334" v="738" actId="1035"/>
        <pc:sldMkLst>
          <pc:docMk/>
          <pc:sldMk cId="2368174064" sldId="475"/>
        </pc:sldMkLst>
        <pc:spChg chg="mod">
          <ac:chgData name="Kalifa Ryu" userId="5492f8fd-673c-4a4a-a6c7-c67353bdc8c9" providerId="ADAL" clId="{7E607E53-00B1-420C-8E5F-CEB69180FEB3}" dt="2024-11-12T14:22:17.921" v="728" actId="14100"/>
          <ac:spMkLst>
            <pc:docMk/>
            <pc:sldMk cId="2368174064" sldId="475"/>
            <ac:spMk id="15" creationId="{956392BF-A47F-4A2A-9339-1CEF0D779103}"/>
          </ac:spMkLst>
        </pc:spChg>
        <pc:spChg chg="mod">
          <ac:chgData name="Kalifa Ryu" userId="5492f8fd-673c-4a4a-a6c7-c67353bdc8c9" providerId="ADAL" clId="{7E607E53-00B1-420C-8E5F-CEB69180FEB3}" dt="2024-11-12T14:22:08.931" v="726" actId="14100"/>
          <ac:spMkLst>
            <pc:docMk/>
            <pc:sldMk cId="2368174064" sldId="475"/>
            <ac:spMk id="45" creationId="{956392BF-A47F-4A2A-9339-1CEF0D779103}"/>
          </ac:spMkLst>
        </pc:spChg>
        <pc:grpChg chg="mod">
          <ac:chgData name="Kalifa Ryu" userId="5492f8fd-673c-4a4a-a6c7-c67353bdc8c9" providerId="ADAL" clId="{7E607E53-00B1-420C-8E5F-CEB69180FEB3}" dt="2024-11-12T14:22:21.334" v="738" actId="1035"/>
          <ac:grpSpMkLst>
            <pc:docMk/>
            <pc:sldMk cId="2368174064" sldId="475"/>
            <ac:grpSpMk id="12" creationId="{F2120066-49A3-4909-89EE-DDA903BBEDA7}"/>
          </ac:grpSpMkLst>
        </pc:grpChg>
        <pc:picChg chg="mod">
          <ac:chgData name="Kalifa Ryu" userId="5492f8fd-673c-4a4a-a6c7-c67353bdc8c9" providerId="ADAL" clId="{7E607E53-00B1-420C-8E5F-CEB69180FEB3}" dt="2024-11-12T14:22:04.273" v="725" actId="1038"/>
          <ac:picMkLst>
            <pc:docMk/>
            <pc:sldMk cId="2368174064" sldId="475"/>
            <ac:picMk id="19" creationId="{00000000-0000-0000-0000-000000000000}"/>
          </ac:picMkLst>
        </pc:picChg>
      </pc:sldChg>
      <pc:sldChg chg="modSp mod">
        <pc:chgData name="Kalifa Ryu" userId="5492f8fd-673c-4a4a-a6c7-c67353bdc8c9" providerId="ADAL" clId="{7E607E53-00B1-420C-8E5F-CEB69180FEB3}" dt="2024-11-12T14:24:16.853" v="761" actId="20577"/>
        <pc:sldMkLst>
          <pc:docMk/>
          <pc:sldMk cId="1956844357" sldId="478"/>
        </pc:sldMkLst>
        <pc:spChg chg="mod">
          <ac:chgData name="Kalifa Ryu" userId="5492f8fd-673c-4a4a-a6c7-c67353bdc8c9" providerId="ADAL" clId="{7E607E53-00B1-420C-8E5F-CEB69180FEB3}" dt="2024-11-12T14:24:16.853" v="761" actId="20577"/>
          <ac:spMkLst>
            <pc:docMk/>
            <pc:sldMk cId="1956844357" sldId="478"/>
            <ac:spMk id="15" creationId="{2CEC8224-253B-4FA9-8C59-2A16CC17C538}"/>
          </ac:spMkLst>
        </pc:spChg>
      </pc:sldChg>
      <pc:sldChg chg="addSp delSp modSp mod">
        <pc:chgData name="Kalifa Ryu" userId="5492f8fd-673c-4a4a-a6c7-c67353bdc8c9" providerId="ADAL" clId="{7E607E53-00B1-420C-8E5F-CEB69180FEB3}" dt="2024-11-19T07:13:52.838" v="1415" actId="108"/>
        <pc:sldMkLst>
          <pc:docMk/>
          <pc:sldMk cId="217425148" sldId="498"/>
        </pc:sldMkLst>
        <pc:spChg chg="mod">
          <ac:chgData name="Kalifa Ryu" userId="5492f8fd-673c-4a4a-a6c7-c67353bdc8c9" providerId="ADAL" clId="{7E607E53-00B1-420C-8E5F-CEB69180FEB3}" dt="2024-11-19T07:13:35.724" v="1414" actId="113"/>
          <ac:spMkLst>
            <pc:docMk/>
            <pc:sldMk cId="217425148" sldId="498"/>
            <ac:spMk id="52" creationId="{68A86C07-3E02-4A0C-9AE5-CDD2B1B015DF}"/>
          </ac:spMkLst>
        </pc:spChg>
        <pc:spChg chg="mod">
          <ac:chgData name="Kalifa Ryu" userId="5492f8fd-673c-4a4a-a6c7-c67353bdc8c9" providerId="ADAL" clId="{7E607E53-00B1-420C-8E5F-CEB69180FEB3}" dt="2024-11-19T07:13:21.506" v="1412" actId="207"/>
          <ac:spMkLst>
            <pc:docMk/>
            <pc:sldMk cId="217425148" sldId="498"/>
            <ac:spMk id="57" creationId="{332A6534-0DF9-479E-8660-133EC4FB0618}"/>
          </ac:spMkLst>
        </pc:spChg>
        <pc:spChg chg="mod">
          <ac:chgData name="Kalifa Ryu" userId="5492f8fd-673c-4a4a-a6c7-c67353bdc8c9" providerId="ADAL" clId="{7E607E53-00B1-420C-8E5F-CEB69180FEB3}" dt="2024-11-19T07:13:52.838" v="1415" actId="108"/>
          <ac:spMkLst>
            <pc:docMk/>
            <pc:sldMk cId="217425148" sldId="498"/>
            <ac:spMk id="82" creationId="{A7578243-5C3A-4915-A9D7-895451420D3F}"/>
          </ac:spMkLst>
        </pc:spChg>
        <pc:picChg chg="add del mod">
          <ac:chgData name="Kalifa Ryu" userId="5492f8fd-673c-4a4a-a6c7-c67353bdc8c9" providerId="ADAL" clId="{7E607E53-00B1-420C-8E5F-CEB69180FEB3}" dt="2024-11-19T07:13:14.877" v="1410"/>
          <ac:picMkLst>
            <pc:docMk/>
            <pc:sldMk cId="217425148" sldId="498"/>
            <ac:picMk id="3" creationId="{0A35DC26-8CAA-40ED-B4C2-42FE457004E7}"/>
          </ac:picMkLst>
        </pc:picChg>
      </pc:sldChg>
      <pc:sldChg chg="modSp mod">
        <pc:chgData name="Kalifa Ryu" userId="5492f8fd-673c-4a4a-a6c7-c67353bdc8c9" providerId="ADAL" clId="{7E607E53-00B1-420C-8E5F-CEB69180FEB3}" dt="2024-11-19T07:14:41.011" v="1419" actId="113"/>
        <pc:sldMkLst>
          <pc:docMk/>
          <pc:sldMk cId="4225759312" sldId="529"/>
        </pc:sldMkLst>
        <pc:spChg chg="mod">
          <ac:chgData name="Kalifa Ryu" userId="5492f8fd-673c-4a4a-a6c7-c67353bdc8c9" providerId="ADAL" clId="{7E607E53-00B1-420C-8E5F-CEB69180FEB3}" dt="2024-11-19T07:14:41.011" v="1419" actId="113"/>
          <ac:spMkLst>
            <pc:docMk/>
            <pc:sldMk cId="4225759312" sldId="529"/>
            <ac:spMk id="47" creationId="{FC8BA42F-B101-48E9-AF64-E48565AE357C}"/>
          </ac:spMkLst>
        </pc:spChg>
      </pc:sldChg>
      <pc:sldChg chg="modSp mod">
        <pc:chgData name="Kalifa Ryu" userId="5492f8fd-673c-4a4a-a6c7-c67353bdc8c9" providerId="ADAL" clId="{7E607E53-00B1-420C-8E5F-CEB69180FEB3}" dt="2024-11-12T11:58:31.790" v="251" actId="2711"/>
        <pc:sldMkLst>
          <pc:docMk/>
          <pc:sldMk cId="2533900161" sldId="531"/>
        </pc:sldMkLst>
        <pc:spChg chg="mod">
          <ac:chgData name="Kalifa Ryu" userId="5492f8fd-673c-4a4a-a6c7-c67353bdc8c9" providerId="ADAL" clId="{7E607E53-00B1-420C-8E5F-CEB69180FEB3}" dt="2024-11-12T11:58:31.790" v="251" actId="2711"/>
          <ac:spMkLst>
            <pc:docMk/>
            <pc:sldMk cId="2533900161" sldId="531"/>
            <ac:spMk id="23" creationId="{6780BEFF-7D87-4632-974B-1054C7C2F67B}"/>
          </ac:spMkLst>
        </pc:spChg>
        <pc:spChg chg="mod">
          <ac:chgData name="Kalifa Ryu" userId="5492f8fd-673c-4a4a-a6c7-c67353bdc8c9" providerId="ADAL" clId="{7E607E53-00B1-420C-8E5F-CEB69180FEB3}" dt="2024-11-12T11:58:03.441" v="241" actId="14100"/>
          <ac:spMkLst>
            <pc:docMk/>
            <pc:sldMk cId="2533900161" sldId="531"/>
            <ac:spMk id="45" creationId="{956392BF-A47F-4A2A-9339-1CEF0D779103}"/>
          </ac:spMkLst>
        </pc:spChg>
      </pc:sldChg>
      <pc:sldChg chg="addSp modSp mod">
        <pc:chgData name="Kalifa Ryu" userId="5492f8fd-673c-4a4a-a6c7-c67353bdc8c9" providerId="ADAL" clId="{7E607E53-00B1-420C-8E5F-CEB69180FEB3}" dt="2024-11-12T14:14:11.974" v="613" actId="1037"/>
        <pc:sldMkLst>
          <pc:docMk/>
          <pc:sldMk cId="3615082036" sldId="533"/>
        </pc:sldMkLst>
        <pc:spChg chg="mod">
          <ac:chgData name="Kalifa Ryu" userId="5492f8fd-673c-4a4a-a6c7-c67353bdc8c9" providerId="ADAL" clId="{7E607E53-00B1-420C-8E5F-CEB69180FEB3}" dt="2024-11-12T14:12:45.876" v="539" actId="1036"/>
          <ac:spMkLst>
            <pc:docMk/>
            <pc:sldMk cId="3615082036" sldId="533"/>
            <ac:spMk id="16" creationId="{FA674A90-B33D-4C4A-8320-0CAEF8A2D79E}"/>
          </ac:spMkLst>
        </pc:spChg>
        <pc:spChg chg="mod">
          <ac:chgData name="Kalifa Ryu" userId="5492f8fd-673c-4a4a-a6c7-c67353bdc8c9" providerId="ADAL" clId="{7E607E53-00B1-420C-8E5F-CEB69180FEB3}" dt="2024-11-12T14:13:56.625" v="558" actId="164"/>
          <ac:spMkLst>
            <pc:docMk/>
            <pc:sldMk cId="3615082036" sldId="533"/>
            <ac:spMk id="29" creationId="{15B0754C-29A3-4B17-9021-9411F4371D7C}"/>
          </ac:spMkLst>
        </pc:spChg>
        <pc:spChg chg="mod">
          <ac:chgData name="Kalifa Ryu" userId="5492f8fd-673c-4a4a-a6c7-c67353bdc8c9" providerId="ADAL" clId="{7E607E53-00B1-420C-8E5F-CEB69180FEB3}" dt="2024-11-12T14:14:02.639" v="573" actId="164"/>
          <ac:spMkLst>
            <pc:docMk/>
            <pc:sldMk cId="3615082036" sldId="533"/>
            <ac:spMk id="32" creationId="{950EC378-98C9-4D32-B5F8-FA8B4648EBE9}"/>
          </ac:spMkLst>
        </pc:spChg>
        <pc:spChg chg="mod">
          <ac:chgData name="Kalifa Ryu" userId="5492f8fd-673c-4a4a-a6c7-c67353bdc8c9" providerId="ADAL" clId="{7E607E53-00B1-420C-8E5F-CEB69180FEB3}" dt="2024-11-12T14:12:40.430" v="522" actId="14100"/>
          <ac:spMkLst>
            <pc:docMk/>
            <pc:sldMk cId="3615082036" sldId="533"/>
            <ac:spMk id="45" creationId="{956392BF-A47F-4A2A-9339-1CEF0D779103}"/>
          </ac:spMkLst>
        </pc:spChg>
        <pc:grpChg chg="add mod">
          <ac:chgData name="Kalifa Ryu" userId="5492f8fd-673c-4a4a-a6c7-c67353bdc8c9" providerId="ADAL" clId="{7E607E53-00B1-420C-8E5F-CEB69180FEB3}" dt="2024-11-12T14:14:11.974" v="613" actId="1037"/>
          <ac:grpSpMkLst>
            <pc:docMk/>
            <pc:sldMk cId="3615082036" sldId="533"/>
            <ac:grpSpMk id="2" creationId="{8EEBD320-3FC5-481E-A53F-6BEDA080BDA0}"/>
          </ac:grpSpMkLst>
        </pc:grpChg>
        <pc:grpChg chg="add mod">
          <ac:chgData name="Kalifa Ryu" userId="5492f8fd-673c-4a4a-a6c7-c67353bdc8c9" providerId="ADAL" clId="{7E607E53-00B1-420C-8E5F-CEB69180FEB3}" dt="2024-11-12T14:14:08.379" v="609" actId="1038"/>
          <ac:grpSpMkLst>
            <pc:docMk/>
            <pc:sldMk cId="3615082036" sldId="533"/>
            <ac:grpSpMk id="3" creationId="{6EC2CF12-AD20-4593-B7C6-885177034E80}"/>
          </ac:grpSpMkLst>
        </pc:grpChg>
        <pc:picChg chg="mod">
          <ac:chgData name="Kalifa Ryu" userId="5492f8fd-673c-4a4a-a6c7-c67353bdc8c9" providerId="ADAL" clId="{7E607E53-00B1-420C-8E5F-CEB69180FEB3}" dt="2024-11-12T14:13:56.625" v="558" actId="164"/>
          <ac:picMkLst>
            <pc:docMk/>
            <pc:sldMk cId="3615082036" sldId="533"/>
            <ac:picMk id="6" creationId="{4B064C81-41AD-4792-A5F9-F57CCCF1D0A3}"/>
          </ac:picMkLst>
        </pc:picChg>
        <pc:picChg chg="mod">
          <ac:chgData name="Kalifa Ryu" userId="5492f8fd-673c-4a4a-a6c7-c67353bdc8c9" providerId="ADAL" clId="{7E607E53-00B1-420C-8E5F-CEB69180FEB3}" dt="2024-11-12T14:14:02.639" v="573" actId="164"/>
          <ac:picMkLst>
            <pc:docMk/>
            <pc:sldMk cId="3615082036" sldId="533"/>
            <ac:picMk id="13" creationId="{D10F9B4B-62FE-4B35-BB9B-8D72469CB89A}"/>
          </ac:picMkLst>
        </pc:picChg>
      </pc:sldChg>
      <pc:sldChg chg="delSp modSp mod">
        <pc:chgData name="Kalifa Ryu" userId="5492f8fd-673c-4a4a-a6c7-c67353bdc8c9" providerId="ADAL" clId="{7E607E53-00B1-420C-8E5F-CEB69180FEB3}" dt="2024-11-12T14:23:54.176" v="757" actId="478"/>
        <pc:sldMkLst>
          <pc:docMk/>
          <pc:sldMk cId="1375570720" sldId="536"/>
        </pc:sldMkLst>
        <pc:spChg chg="mod">
          <ac:chgData name="Kalifa Ryu" userId="5492f8fd-673c-4a4a-a6c7-c67353bdc8c9" providerId="ADAL" clId="{7E607E53-00B1-420C-8E5F-CEB69180FEB3}" dt="2024-11-12T14:23:46.540" v="756" actId="2710"/>
          <ac:spMkLst>
            <pc:docMk/>
            <pc:sldMk cId="1375570720" sldId="536"/>
            <ac:spMk id="22" creationId="{956392BF-A47F-4A2A-9339-1CEF0D779103}"/>
          </ac:spMkLst>
        </pc:spChg>
        <pc:spChg chg="del">
          <ac:chgData name="Kalifa Ryu" userId="5492f8fd-673c-4a4a-a6c7-c67353bdc8c9" providerId="ADAL" clId="{7E607E53-00B1-420C-8E5F-CEB69180FEB3}" dt="2024-11-12T14:23:54.176" v="757" actId="478"/>
          <ac:spMkLst>
            <pc:docMk/>
            <pc:sldMk cId="1375570720" sldId="536"/>
            <ac:spMk id="45" creationId="{956392BF-A47F-4A2A-9339-1CEF0D779103}"/>
          </ac:spMkLst>
        </pc:spChg>
      </pc:sldChg>
      <pc:sldChg chg="modSp mod">
        <pc:chgData name="Kalifa Ryu" userId="5492f8fd-673c-4a4a-a6c7-c67353bdc8c9" providerId="ADAL" clId="{7E607E53-00B1-420C-8E5F-CEB69180FEB3}" dt="2024-11-12T14:26:40.947" v="789" actId="14100"/>
        <pc:sldMkLst>
          <pc:docMk/>
          <pc:sldMk cId="1695519063" sldId="540"/>
        </pc:sldMkLst>
        <pc:spChg chg="mod">
          <ac:chgData name="Kalifa Ryu" userId="5492f8fd-673c-4a4a-a6c7-c67353bdc8c9" providerId="ADAL" clId="{7E607E53-00B1-420C-8E5F-CEB69180FEB3}" dt="2024-11-12T14:26:33.251" v="787" actId="14100"/>
          <ac:spMkLst>
            <pc:docMk/>
            <pc:sldMk cId="1695519063" sldId="540"/>
            <ac:spMk id="3" creationId="{00000000-0000-0000-0000-000000000000}"/>
          </ac:spMkLst>
        </pc:spChg>
        <pc:spChg chg="mod">
          <ac:chgData name="Kalifa Ryu" userId="5492f8fd-673c-4a4a-a6c7-c67353bdc8c9" providerId="ADAL" clId="{7E607E53-00B1-420C-8E5F-CEB69180FEB3}" dt="2024-11-12T14:26:33.251" v="787" actId="14100"/>
          <ac:spMkLst>
            <pc:docMk/>
            <pc:sldMk cId="1695519063" sldId="540"/>
            <ac:spMk id="4" creationId="{00000000-0000-0000-0000-000000000000}"/>
          </ac:spMkLst>
        </pc:spChg>
        <pc:spChg chg="mod">
          <ac:chgData name="Kalifa Ryu" userId="5492f8fd-673c-4a4a-a6c7-c67353bdc8c9" providerId="ADAL" clId="{7E607E53-00B1-420C-8E5F-CEB69180FEB3}" dt="2024-11-12T14:26:40.947" v="789" actId="14100"/>
          <ac:spMkLst>
            <pc:docMk/>
            <pc:sldMk cId="1695519063" sldId="540"/>
            <ac:spMk id="6" creationId="{00000000-0000-0000-0000-000000000000}"/>
          </ac:spMkLst>
        </pc:spChg>
        <pc:spChg chg="mod">
          <ac:chgData name="Kalifa Ryu" userId="5492f8fd-673c-4a4a-a6c7-c67353bdc8c9" providerId="ADAL" clId="{7E607E53-00B1-420C-8E5F-CEB69180FEB3}" dt="2024-11-12T14:26:33.251" v="787" actId="14100"/>
          <ac:spMkLst>
            <pc:docMk/>
            <pc:sldMk cId="1695519063" sldId="540"/>
            <ac:spMk id="7" creationId="{00000000-0000-0000-0000-000000000000}"/>
          </ac:spMkLst>
        </pc:spChg>
        <pc:spChg chg="mod">
          <ac:chgData name="Kalifa Ryu" userId="5492f8fd-673c-4a4a-a6c7-c67353bdc8c9" providerId="ADAL" clId="{7E607E53-00B1-420C-8E5F-CEB69180FEB3}" dt="2024-11-12T14:26:33.251" v="787" actId="14100"/>
          <ac:spMkLst>
            <pc:docMk/>
            <pc:sldMk cId="1695519063" sldId="540"/>
            <ac:spMk id="18" creationId="{29D086FE-BA06-4C6A-A3DA-D68069DEC6C4}"/>
          </ac:spMkLst>
        </pc:spChg>
        <pc:spChg chg="mod">
          <ac:chgData name="Kalifa Ryu" userId="5492f8fd-673c-4a4a-a6c7-c67353bdc8c9" providerId="ADAL" clId="{7E607E53-00B1-420C-8E5F-CEB69180FEB3}" dt="2024-11-12T14:26:36.853" v="788" actId="14100"/>
          <ac:spMkLst>
            <pc:docMk/>
            <pc:sldMk cId="1695519063" sldId="540"/>
            <ac:spMk id="45" creationId="{956392BF-A47F-4A2A-9339-1CEF0D779103}"/>
          </ac:spMkLst>
        </pc:spChg>
      </pc:sldChg>
      <pc:sldChg chg="modSp mod">
        <pc:chgData name="Kalifa Ryu" userId="5492f8fd-673c-4a4a-a6c7-c67353bdc8c9" providerId="ADAL" clId="{7E607E53-00B1-420C-8E5F-CEB69180FEB3}" dt="2024-11-12T11:51:22.592" v="11" actId="113"/>
        <pc:sldMkLst>
          <pc:docMk/>
          <pc:sldMk cId="3466985501" sldId="542"/>
        </pc:sldMkLst>
        <pc:spChg chg="mod">
          <ac:chgData name="Kalifa Ryu" userId="5492f8fd-673c-4a4a-a6c7-c67353bdc8c9" providerId="ADAL" clId="{7E607E53-00B1-420C-8E5F-CEB69180FEB3}" dt="2024-11-12T11:51:03.274" v="2" actId="113"/>
          <ac:spMkLst>
            <pc:docMk/>
            <pc:sldMk cId="3466985501" sldId="542"/>
            <ac:spMk id="4" creationId="{00000000-0000-0000-0000-000000000000}"/>
          </ac:spMkLst>
        </pc:spChg>
        <pc:spChg chg="mod">
          <ac:chgData name="Kalifa Ryu" userId="5492f8fd-673c-4a4a-a6c7-c67353bdc8c9" providerId="ADAL" clId="{7E607E53-00B1-420C-8E5F-CEB69180FEB3}" dt="2024-11-12T11:51:07.558" v="3" actId="113"/>
          <ac:spMkLst>
            <pc:docMk/>
            <pc:sldMk cId="3466985501" sldId="542"/>
            <ac:spMk id="7" creationId="{00000000-0000-0000-0000-000000000000}"/>
          </ac:spMkLst>
        </pc:spChg>
        <pc:spChg chg="mod">
          <ac:chgData name="Kalifa Ryu" userId="5492f8fd-673c-4a4a-a6c7-c67353bdc8c9" providerId="ADAL" clId="{7E607E53-00B1-420C-8E5F-CEB69180FEB3}" dt="2024-11-12T11:51:11.218" v="8" actId="113"/>
          <ac:spMkLst>
            <pc:docMk/>
            <pc:sldMk cId="3466985501" sldId="542"/>
            <ac:spMk id="9" creationId="{00000000-0000-0000-0000-000000000000}"/>
          </ac:spMkLst>
        </pc:spChg>
        <pc:spChg chg="mod">
          <ac:chgData name="Kalifa Ryu" userId="5492f8fd-673c-4a4a-a6c7-c67353bdc8c9" providerId="ADAL" clId="{7E607E53-00B1-420C-8E5F-CEB69180FEB3}" dt="2024-11-12T11:51:19.218" v="10" actId="113"/>
          <ac:spMkLst>
            <pc:docMk/>
            <pc:sldMk cId="3466985501" sldId="542"/>
            <ac:spMk id="21" creationId="{3859BEF5-8500-4F5A-AB39-9AE47A1420DC}"/>
          </ac:spMkLst>
        </pc:spChg>
        <pc:spChg chg="mod">
          <ac:chgData name="Kalifa Ryu" userId="5492f8fd-673c-4a4a-a6c7-c67353bdc8c9" providerId="ADAL" clId="{7E607E53-00B1-420C-8E5F-CEB69180FEB3}" dt="2024-11-12T11:51:22.592" v="11" actId="113"/>
          <ac:spMkLst>
            <pc:docMk/>
            <pc:sldMk cId="3466985501" sldId="542"/>
            <ac:spMk id="45" creationId="{956392BF-A47F-4A2A-9339-1CEF0D779103}"/>
          </ac:spMkLst>
        </pc:spChg>
      </pc:sldChg>
      <pc:sldChg chg="modSp mod">
        <pc:chgData name="Kalifa Ryu" userId="5492f8fd-673c-4a4a-a6c7-c67353bdc8c9" providerId="ADAL" clId="{7E607E53-00B1-420C-8E5F-CEB69180FEB3}" dt="2024-11-12T14:10:30.034" v="463" actId="113"/>
        <pc:sldMkLst>
          <pc:docMk/>
          <pc:sldMk cId="3375768997" sldId="545"/>
        </pc:sldMkLst>
        <pc:spChg chg="mod">
          <ac:chgData name="Kalifa Ryu" userId="5492f8fd-673c-4a4a-a6c7-c67353bdc8c9" providerId="ADAL" clId="{7E607E53-00B1-420C-8E5F-CEB69180FEB3}" dt="2024-11-12T14:10:04.403" v="459" actId="255"/>
          <ac:spMkLst>
            <pc:docMk/>
            <pc:sldMk cId="3375768997" sldId="545"/>
            <ac:spMk id="3" creationId="{00000000-0000-0000-0000-000000000000}"/>
          </ac:spMkLst>
        </pc:spChg>
        <pc:spChg chg="mod">
          <ac:chgData name="Kalifa Ryu" userId="5492f8fd-673c-4a4a-a6c7-c67353bdc8c9" providerId="ADAL" clId="{7E607E53-00B1-420C-8E5F-CEB69180FEB3}" dt="2024-11-12T14:10:24.440" v="462" actId="113"/>
          <ac:spMkLst>
            <pc:docMk/>
            <pc:sldMk cId="3375768997" sldId="545"/>
            <ac:spMk id="4" creationId="{00000000-0000-0000-0000-000000000000}"/>
          </ac:spMkLst>
        </pc:spChg>
        <pc:spChg chg="mod">
          <ac:chgData name="Kalifa Ryu" userId="5492f8fd-673c-4a4a-a6c7-c67353bdc8c9" providerId="ADAL" clId="{7E607E53-00B1-420C-8E5F-CEB69180FEB3}" dt="2024-11-12T14:10:30.034" v="463" actId="113"/>
          <ac:spMkLst>
            <pc:docMk/>
            <pc:sldMk cId="3375768997" sldId="545"/>
            <ac:spMk id="6" creationId="{00000000-0000-0000-0000-000000000000}"/>
          </ac:spMkLst>
        </pc:spChg>
        <pc:spChg chg="mod">
          <ac:chgData name="Kalifa Ryu" userId="5492f8fd-673c-4a4a-a6c7-c67353bdc8c9" providerId="ADAL" clId="{7E607E53-00B1-420C-8E5F-CEB69180FEB3}" dt="2024-11-12T14:10:04.403" v="459" actId="255"/>
          <ac:spMkLst>
            <pc:docMk/>
            <pc:sldMk cId="3375768997" sldId="545"/>
            <ac:spMk id="7" creationId="{00000000-0000-0000-0000-000000000000}"/>
          </ac:spMkLst>
        </pc:spChg>
        <pc:spChg chg="mod">
          <ac:chgData name="Kalifa Ryu" userId="5492f8fd-673c-4a4a-a6c7-c67353bdc8c9" providerId="ADAL" clId="{7E607E53-00B1-420C-8E5F-CEB69180FEB3}" dt="2024-11-12T14:10:04.403" v="459" actId="255"/>
          <ac:spMkLst>
            <pc:docMk/>
            <pc:sldMk cId="3375768997" sldId="545"/>
            <ac:spMk id="27" creationId="{00000000-0000-0000-0000-000000000000}"/>
          </ac:spMkLst>
        </pc:spChg>
        <pc:spChg chg="mod">
          <ac:chgData name="Kalifa Ryu" userId="5492f8fd-673c-4a4a-a6c7-c67353bdc8c9" providerId="ADAL" clId="{7E607E53-00B1-420C-8E5F-CEB69180FEB3}" dt="2024-11-12T14:10:20.626" v="461" actId="113"/>
          <ac:spMkLst>
            <pc:docMk/>
            <pc:sldMk cId="3375768997" sldId="545"/>
            <ac:spMk id="45" creationId="{956392BF-A47F-4A2A-9339-1CEF0D779103}"/>
          </ac:spMkLst>
        </pc:spChg>
      </pc:sldChg>
      <pc:sldChg chg="modSp mod">
        <pc:chgData name="Kalifa Ryu" userId="5492f8fd-673c-4a4a-a6c7-c67353bdc8c9" providerId="ADAL" clId="{7E607E53-00B1-420C-8E5F-CEB69180FEB3}" dt="2024-11-19T07:18:41.163" v="1421" actId="207"/>
        <pc:sldMkLst>
          <pc:docMk/>
          <pc:sldMk cId="395847002" sldId="546"/>
        </pc:sldMkLst>
        <pc:spChg chg="mod">
          <ac:chgData name="Kalifa Ryu" userId="5492f8fd-673c-4a4a-a6c7-c67353bdc8c9" providerId="ADAL" clId="{7E607E53-00B1-420C-8E5F-CEB69180FEB3}" dt="2024-11-19T07:18:41.163" v="1421" actId="207"/>
          <ac:spMkLst>
            <pc:docMk/>
            <pc:sldMk cId="395847002" sldId="546"/>
            <ac:spMk id="19" creationId="{CA695378-3827-4E14-824F-0FBD0794F505}"/>
          </ac:spMkLst>
        </pc:spChg>
      </pc:sldChg>
      <pc:sldChg chg="modSp mod">
        <pc:chgData name="Kalifa Ryu" userId="5492f8fd-673c-4a4a-a6c7-c67353bdc8c9" providerId="ADAL" clId="{7E607E53-00B1-420C-8E5F-CEB69180FEB3}" dt="2024-11-19T07:12:39.648" v="1408" actId="207"/>
        <pc:sldMkLst>
          <pc:docMk/>
          <pc:sldMk cId="4218957964" sldId="548"/>
        </pc:sldMkLst>
        <pc:spChg chg="mod">
          <ac:chgData name="Kalifa Ryu" userId="5492f8fd-673c-4a4a-a6c7-c67353bdc8c9" providerId="ADAL" clId="{7E607E53-00B1-420C-8E5F-CEB69180FEB3}" dt="2024-11-19T07:12:39.648" v="1408" actId="207"/>
          <ac:spMkLst>
            <pc:docMk/>
            <pc:sldMk cId="4218957964" sldId="548"/>
            <ac:spMk id="23" creationId="{32FE5C3D-3E63-4731-9A62-C98BC0EA5051}"/>
          </ac:spMkLst>
        </pc:spChg>
        <pc:picChg chg="mod">
          <ac:chgData name="Kalifa Ryu" userId="5492f8fd-673c-4a4a-a6c7-c67353bdc8c9" providerId="ADAL" clId="{7E607E53-00B1-420C-8E5F-CEB69180FEB3}" dt="2024-11-12T12:00:50.376" v="356" actId="14100"/>
          <ac:picMkLst>
            <pc:docMk/>
            <pc:sldMk cId="4218957964" sldId="548"/>
            <ac:picMk id="3" creationId="{3ED23A87-EDE2-40AD-A8FD-292172510BFD}"/>
          </ac:picMkLst>
        </pc:picChg>
      </pc:sldChg>
      <pc:sldChg chg="modSp mod">
        <pc:chgData name="Kalifa Ryu" userId="5492f8fd-673c-4a4a-a6c7-c67353bdc8c9" providerId="ADAL" clId="{7E607E53-00B1-420C-8E5F-CEB69180FEB3}" dt="2024-11-12T12:00:26.341" v="353" actId="113"/>
        <pc:sldMkLst>
          <pc:docMk/>
          <pc:sldMk cId="1745604032" sldId="549"/>
        </pc:sldMkLst>
        <pc:spChg chg="mod">
          <ac:chgData name="Kalifa Ryu" userId="5492f8fd-673c-4a4a-a6c7-c67353bdc8c9" providerId="ADAL" clId="{7E607E53-00B1-420C-8E5F-CEB69180FEB3}" dt="2024-11-12T12:00:26.341" v="353" actId="113"/>
          <ac:spMkLst>
            <pc:docMk/>
            <pc:sldMk cId="1745604032" sldId="549"/>
            <ac:spMk id="23" creationId="{68B7B5D6-5717-432A-81FE-72B9C47FE1CB}"/>
          </ac:spMkLst>
        </pc:spChg>
        <pc:spChg chg="mod">
          <ac:chgData name="Kalifa Ryu" userId="5492f8fd-673c-4a4a-a6c7-c67353bdc8c9" providerId="ADAL" clId="{7E607E53-00B1-420C-8E5F-CEB69180FEB3}" dt="2024-11-12T12:00:19.939" v="351"/>
          <ac:spMkLst>
            <pc:docMk/>
            <pc:sldMk cId="1745604032" sldId="549"/>
            <ac:spMk id="30" creationId="{2645FD0F-526A-4A2D-8697-42464B29EF36}"/>
          </ac:spMkLst>
        </pc:spChg>
        <pc:grpChg chg="mod">
          <ac:chgData name="Kalifa Ryu" userId="5492f8fd-673c-4a4a-a6c7-c67353bdc8c9" providerId="ADAL" clId="{7E607E53-00B1-420C-8E5F-CEB69180FEB3}" dt="2024-11-12T12:00:19.939" v="351"/>
          <ac:grpSpMkLst>
            <pc:docMk/>
            <pc:sldMk cId="1745604032" sldId="549"/>
            <ac:grpSpMk id="22" creationId="{32356246-AC92-44AF-BFB8-367186A4707E}"/>
          </ac:grpSpMkLst>
        </pc:grpChg>
      </pc:sldChg>
      <pc:sldChg chg="modSp mod">
        <pc:chgData name="Kalifa Ryu" userId="5492f8fd-673c-4a4a-a6c7-c67353bdc8c9" providerId="ADAL" clId="{7E607E53-00B1-420C-8E5F-CEB69180FEB3}" dt="2024-11-12T14:08:21.428" v="366" actId="1036"/>
        <pc:sldMkLst>
          <pc:docMk/>
          <pc:sldMk cId="2695423699" sldId="550"/>
        </pc:sldMkLst>
        <pc:spChg chg="mod">
          <ac:chgData name="Kalifa Ryu" userId="5492f8fd-673c-4a4a-a6c7-c67353bdc8c9" providerId="ADAL" clId="{7E607E53-00B1-420C-8E5F-CEB69180FEB3}" dt="2024-11-12T13:58:39.252" v="359" actId="20577"/>
          <ac:spMkLst>
            <pc:docMk/>
            <pc:sldMk cId="2695423699" sldId="550"/>
            <ac:spMk id="23" creationId="{F4D737C4-BB1A-4DE8-9DE4-7BA4DF8ABAB3}"/>
          </ac:spMkLst>
        </pc:spChg>
        <pc:grpChg chg="mod">
          <ac:chgData name="Kalifa Ryu" userId="5492f8fd-673c-4a4a-a6c7-c67353bdc8c9" providerId="ADAL" clId="{7E607E53-00B1-420C-8E5F-CEB69180FEB3}" dt="2024-11-12T14:08:21.428" v="366" actId="1036"/>
          <ac:grpSpMkLst>
            <pc:docMk/>
            <pc:sldMk cId="2695423699" sldId="550"/>
            <ac:grpSpMk id="4" creationId="{41CB786D-D58B-41F0-83FC-D6025213EB2B}"/>
          </ac:grpSpMkLst>
        </pc:grpChg>
      </pc:sldChg>
      <pc:sldChg chg="modSp mod">
        <pc:chgData name="Kalifa Ryu" userId="5492f8fd-673c-4a4a-a6c7-c67353bdc8c9" providerId="ADAL" clId="{7E607E53-00B1-420C-8E5F-CEB69180FEB3}" dt="2024-11-12T14:09:44.828" v="458" actId="1038"/>
        <pc:sldMkLst>
          <pc:docMk/>
          <pc:sldMk cId="4267226660" sldId="551"/>
        </pc:sldMkLst>
        <pc:spChg chg="mod">
          <ac:chgData name="Kalifa Ryu" userId="5492f8fd-673c-4a4a-a6c7-c67353bdc8c9" providerId="ADAL" clId="{7E607E53-00B1-420C-8E5F-CEB69180FEB3}" dt="2024-11-12T14:09:25.499" v="381" actId="20577"/>
          <ac:spMkLst>
            <pc:docMk/>
            <pc:sldMk cId="4267226660" sldId="551"/>
            <ac:spMk id="23" creationId="{E40743CF-4CF0-4C6B-993D-39801505EA71}"/>
          </ac:spMkLst>
        </pc:spChg>
        <pc:spChg chg="mod">
          <ac:chgData name="Kalifa Ryu" userId="5492f8fd-673c-4a4a-a6c7-c67353bdc8c9" providerId="ADAL" clId="{7E607E53-00B1-420C-8E5F-CEB69180FEB3}" dt="2024-11-12T14:09:37.770" v="421" actId="1035"/>
          <ac:spMkLst>
            <pc:docMk/>
            <pc:sldMk cId="4267226660" sldId="551"/>
            <ac:spMk id="33" creationId="{A693BBEF-1BCF-4E58-ADED-8965BE21AA6D}"/>
          </ac:spMkLst>
        </pc:spChg>
        <pc:picChg chg="mod">
          <ac:chgData name="Kalifa Ryu" userId="5492f8fd-673c-4a4a-a6c7-c67353bdc8c9" providerId="ADAL" clId="{7E607E53-00B1-420C-8E5F-CEB69180FEB3}" dt="2024-11-12T14:09:33.312" v="394" actId="1035"/>
          <ac:picMkLst>
            <pc:docMk/>
            <pc:sldMk cId="4267226660" sldId="551"/>
            <ac:picMk id="3" creationId="{54FB4F64-908D-464E-A70D-C36B0231B68B}"/>
          </ac:picMkLst>
        </pc:picChg>
        <pc:picChg chg="mod">
          <ac:chgData name="Kalifa Ryu" userId="5492f8fd-673c-4a4a-a6c7-c67353bdc8c9" providerId="ADAL" clId="{7E607E53-00B1-420C-8E5F-CEB69180FEB3}" dt="2024-11-12T14:09:44.828" v="458" actId="1038"/>
          <ac:picMkLst>
            <pc:docMk/>
            <pc:sldMk cId="4267226660" sldId="551"/>
            <ac:picMk id="32" creationId="{F1EADE54-E9F1-4E5C-A501-15C33DE49EAF}"/>
          </ac:picMkLst>
        </pc:picChg>
      </pc:sldChg>
      <pc:sldChg chg="modSp mod">
        <pc:chgData name="Kalifa Ryu" userId="5492f8fd-673c-4a4a-a6c7-c67353bdc8c9" providerId="ADAL" clId="{7E607E53-00B1-420C-8E5F-CEB69180FEB3}" dt="2024-11-12T14:14:35.904" v="634" actId="1036"/>
        <pc:sldMkLst>
          <pc:docMk/>
          <pc:sldMk cId="496904731" sldId="552"/>
        </pc:sldMkLst>
        <pc:spChg chg="mod">
          <ac:chgData name="Kalifa Ryu" userId="5492f8fd-673c-4a4a-a6c7-c67353bdc8c9" providerId="ADAL" clId="{7E607E53-00B1-420C-8E5F-CEB69180FEB3}" dt="2024-11-12T14:14:35.904" v="634" actId="1036"/>
          <ac:spMkLst>
            <pc:docMk/>
            <pc:sldMk cId="496904731" sldId="552"/>
            <ac:spMk id="20" creationId="{79698BD3-AE6F-491C-90A6-61BAC42B2B47}"/>
          </ac:spMkLst>
        </pc:spChg>
        <pc:spChg chg="mod">
          <ac:chgData name="Kalifa Ryu" userId="5492f8fd-673c-4a4a-a6c7-c67353bdc8c9" providerId="ADAL" clId="{7E607E53-00B1-420C-8E5F-CEB69180FEB3}" dt="2024-11-12T14:14:31.322" v="615" actId="403"/>
          <ac:spMkLst>
            <pc:docMk/>
            <pc:sldMk cId="496904731" sldId="552"/>
            <ac:spMk id="45" creationId="{956392BF-A47F-4A2A-9339-1CEF0D779103}"/>
          </ac:spMkLst>
        </pc:spChg>
      </pc:sldChg>
      <pc:sldChg chg="modSp mod">
        <pc:chgData name="Kalifa Ryu" userId="5492f8fd-673c-4a4a-a6c7-c67353bdc8c9" providerId="ADAL" clId="{7E607E53-00B1-420C-8E5F-CEB69180FEB3}" dt="2024-11-12T14:15:17.947" v="643" actId="948"/>
        <pc:sldMkLst>
          <pc:docMk/>
          <pc:sldMk cId="747987021" sldId="553"/>
        </pc:sldMkLst>
        <pc:spChg chg="mod">
          <ac:chgData name="Kalifa Ryu" userId="5492f8fd-673c-4a4a-a6c7-c67353bdc8c9" providerId="ADAL" clId="{7E607E53-00B1-420C-8E5F-CEB69180FEB3}" dt="2024-11-12T14:14:45.354" v="636" actId="14100"/>
          <ac:spMkLst>
            <pc:docMk/>
            <pc:sldMk cId="747987021" sldId="553"/>
            <ac:spMk id="18" creationId="{8739DE60-3D35-4423-A092-F0E26FA5DA12}"/>
          </ac:spMkLst>
        </pc:spChg>
        <pc:spChg chg="mod">
          <ac:chgData name="Kalifa Ryu" userId="5492f8fd-673c-4a4a-a6c7-c67353bdc8c9" providerId="ADAL" clId="{7E607E53-00B1-420C-8E5F-CEB69180FEB3}" dt="2024-11-12T14:15:17.947" v="643" actId="948"/>
          <ac:spMkLst>
            <pc:docMk/>
            <pc:sldMk cId="747987021" sldId="553"/>
            <ac:spMk id="45" creationId="{956392BF-A47F-4A2A-9339-1CEF0D779103}"/>
          </ac:spMkLst>
        </pc:spChg>
      </pc:sldChg>
      <pc:sldChg chg="modSp mod">
        <pc:chgData name="Kalifa Ryu" userId="5492f8fd-673c-4a4a-a6c7-c67353bdc8c9" providerId="ADAL" clId="{7E607E53-00B1-420C-8E5F-CEB69180FEB3}" dt="2024-11-12T14:21:09.881" v="684" actId="1038"/>
        <pc:sldMkLst>
          <pc:docMk/>
          <pc:sldMk cId="2662669514" sldId="554"/>
        </pc:sldMkLst>
        <pc:spChg chg="mod">
          <ac:chgData name="Kalifa Ryu" userId="5492f8fd-673c-4a4a-a6c7-c67353bdc8c9" providerId="ADAL" clId="{7E607E53-00B1-420C-8E5F-CEB69180FEB3}" dt="2024-11-12T14:21:09.881" v="684" actId="1038"/>
          <ac:spMkLst>
            <pc:docMk/>
            <pc:sldMk cId="2662669514" sldId="554"/>
            <ac:spMk id="32" creationId="{DB61C540-0B66-482D-ACB6-82E53BE4204D}"/>
          </ac:spMkLst>
        </pc:spChg>
        <pc:spChg chg="mod">
          <ac:chgData name="Kalifa Ryu" userId="5492f8fd-673c-4a4a-a6c7-c67353bdc8c9" providerId="ADAL" clId="{7E607E53-00B1-420C-8E5F-CEB69180FEB3}" dt="2024-11-12T14:21:01.080" v="652" actId="207"/>
          <ac:spMkLst>
            <pc:docMk/>
            <pc:sldMk cId="2662669514" sldId="554"/>
            <ac:spMk id="45" creationId="{956392BF-A47F-4A2A-9339-1CEF0D779103}"/>
          </ac:spMkLst>
        </pc:spChg>
        <pc:picChg chg="mod">
          <ac:chgData name="Kalifa Ryu" userId="5492f8fd-673c-4a4a-a6c7-c67353bdc8c9" providerId="ADAL" clId="{7E607E53-00B1-420C-8E5F-CEB69180FEB3}" dt="2024-11-12T14:21:09.881" v="684" actId="1038"/>
          <ac:picMkLst>
            <pc:docMk/>
            <pc:sldMk cId="2662669514" sldId="554"/>
            <ac:picMk id="2" creationId="{282E4769-6681-4150-B071-D4AA2BD4FE99}"/>
          </ac:picMkLst>
        </pc:picChg>
        <pc:cxnChg chg="mod">
          <ac:chgData name="Kalifa Ryu" userId="5492f8fd-673c-4a4a-a6c7-c67353bdc8c9" providerId="ADAL" clId="{7E607E53-00B1-420C-8E5F-CEB69180FEB3}" dt="2024-11-12T14:21:09.881" v="684" actId="1038"/>
          <ac:cxnSpMkLst>
            <pc:docMk/>
            <pc:sldMk cId="2662669514" sldId="554"/>
            <ac:cxnSpMk id="6" creationId="{C136DC29-74DC-4650-AA18-B20BAA418B81}"/>
          </ac:cxnSpMkLst>
        </pc:cxnChg>
        <pc:cxnChg chg="mod">
          <ac:chgData name="Kalifa Ryu" userId="5492f8fd-673c-4a4a-a6c7-c67353bdc8c9" providerId="ADAL" clId="{7E607E53-00B1-420C-8E5F-CEB69180FEB3}" dt="2024-11-12T14:21:09.881" v="684" actId="1038"/>
          <ac:cxnSpMkLst>
            <pc:docMk/>
            <pc:sldMk cId="2662669514" sldId="554"/>
            <ac:cxnSpMk id="22" creationId="{1C4178F9-385B-4908-8EC0-9E611EE4D238}"/>
          </ac:cxnSpMkLst>
        </pc:cxnChg>
        <pc:cxnChg chg="mod">
          <ac:chgData name="Kalifa Ryu" userId="5492f8fd-673c-4a4a-a6c7-c67353bdc8c9" providerId="ADAL" clId="{7E607E53-00B1-420C-8E5F-CEB69180FEB3}" dt="2024-11-12T14:21:09.881" v="684" actId="1038"/>
          <ac:cxnSpMkLst>
            <pc:docMk/>
            <pc:sldMk cId="2662669514" sldId="554"/>
            <ac:cxnSpMk id="23" creationId="{64DB5B83-3251-4CB9-B55D-1A84B00EAED4}"/>
          </ac:cxnSpMkLst>
        </pc:cxnChg>
        <pc:cxnChg chg="mod">
          <ac:chgData name="Kalifa Ryu" userId="5492f8fd-673c-4a4a-a6c7-c67353bdc8c9" providerId="ADAL" clId="{7E607E53-00B1-420C-8E5F-CEB69180FEB3}" dt="2024-11-12T14:21:09.881" v="684" actId="1038"/>
          <ac:cxnSpMkLst>
            <pc:docMk/>
            <pc:sldMk cId="2662669514" sldId="554"/>
            <ac:cxnSpMk id="29" creationId="{103679BA-4C91-4A30-AC62-D6DACE3C6766}"/>
          </ac:cxnSpMkLst>
        </pc:cxnChg>
      </pc:sldChg>
      <pc:sldChg chg="delSp modSp mod">
        <pc:chgData name="Kalifa Ryu" userId="5492f8fd-673c-4a4a-a6c7-c67353bdc8c9" providerId="ADAL" clId="{7E607E53-00B1-420C-8E5F-CEB69180FEB3}" dt="2024-11-12T14:21:34.374" v="689" actId="255"/>
        <pc:sldMkLst>
          <pc:docMk/>
          <pc:sldMk cId="1550267882" sldId="555"/>
        </pc:sldMkLst>
        <pc:spChg chg="del">
          <ac:chgData name="Kalifa Ryu" userId="5492f8fd-673c-4a4a-a6c7-c67353bdc8c9" providerId="ADAL" clId="{7E607E53-00B1-420C-8E5F-CEB69180FEB3}" dt="2024-11-12T14:21:17.359" v="685" actId="478"/>
          <ac:spMkLst>
            <pc:docMk/>
            <pc:sldMk cId="1550267882" sldId="555"/>
            <ac:spMk id="27" creationId="{00000000-0000-0000-0000-000000000000}"/>
          </ac:spMkLst>
        </pc:spChg>
        <pc:spChg chg="mod">
          <ac:chgData name="Kalifa Ryu" userId="5492f8fd-673c-4a4a-a6c7-c67353bdc8c9" providerId="ADAL" clId="{7E607E53-00B1-420C-8E5F-CEB69180FEB3}" dt="2024-11-12T14:21:34.374" v="689" actId="255"/>
          <ac:spMkLst>
            <pc:docMk/>
            <pc:sldMk cId="1550267882" sldId="555"/>
            <ac:spMk id="30" creationId="{F24D7525-D1F7-4AE6-BE47-CECFB770082C}"/>
          </ac:spMkLst>
        </pc:spChg>
        <pc:spChg chg="mod">
          <ac:chgData name="Kalifa Ryu" userId="5492f8fd-673c-4a4a-a6c7-c67353bdc8c9" providerId="ADAL" clId="{7E607E53-00B1-420C-8E5F-CEB69180FEB3}" dt="2024-11-12T14:21:25.692" v="688" actId="255"/>
          <ac:spMkLst>
            <pc:docMk/>
            <pc:sldMk cId="1550267882" sldId="555"/>
            <ac:spMk id="45" creationId="{956392BF-A47F-4A2A-9339-1CEF0D779103}"/>
          </ac:spMkLst>
        </pc:spChg>
      </pc:sldChg>
      <pc:sldChg chg="modSp mod">
        <pc:chgData name="Kalifa Ryu" userId="5492f8fd-673c-4a4a-a6c7-c67353bdc8c9" providerId="ADAL" clId="{7E607E53-00B1-420C-8E5F-CEB69180FEB3}" dt="2024-11-12T14:21:49.295" v="691" actId="255"/>
        <pc:sldMkLst>
          <pc:docMk/>
          <pc:sldMk cId="1594835708" sldId="556"/>
        </pc:sldMkLst>
        <pc:spChg chg="mod">
          <ac:chgData name="Kalifa Ryu" userId="5492f8fd-673c-4a4a-a6c7-c67353bdc8c9" providerId="ADAL" clId="{7E607E53-00B1-420C-8E5F-CEB69180FEB3}" dt="2024-11-12T14:21:42.340" v="690" actId="255"/>
          <ac:spMkLst>
            <pc:docMk/>
            <pc:sldMk cId="1594835708" sldId="556"/>
            <ac:spMk id="20" creationId="{3B4F65C8-B5A5-4C0A-82F2-D328D35AFABB}"/>
          </ac:spMkLst>
        </pc:spChg>
        <pc:spChg chg="mod">
          <ac:chgData name="Kalifa Ryu" userId="5492f8fd-673c-4a4a-a6c7-c67353bdc8c9" providerId="ADAL" clId="{7E607E53-00B1-420C-8E5F-CEB69180FEB3}" dt="2024-11-12T14:21:49.295" v="691" actId="255"/>
          <ac:spMkLst>
            <pc:docMk/>
            <pc:sldMk cId="1594835708" sldId="556"/>
            <ac:spMk id="45" creationId="{956392BF-A47F-4A2A-9339-1CEF0D779103}"/>
          </ac:spMkLst>
        </pc:spChg>
      </pc:sldChg>
      <pc:sldChg chg="modSp mod">
        <pc:chgData name="Kalifa Ryu" userId="5492f8fd-673c-4a4a-a6c7-c67353bdc8c9" providerId="ADAL" clId="{7E607E53-00B1-420C-8E5F-CEB69180FEB3}" dt="2024-11-12T14:24:31.242" v="763" actId="14100"/>
        <pc:sldMkLst>
          <pc:docMk/>
          <pc:sldMk cId="2054963930" sldId="557"/>
        </pc:sldMkLst>
        <pc:spChg chg="mod">
          <ac:chgData name="Kalifa Ryu" userId="5492f8fd-673c-4a4a-a6c7-c67353bdc8c9" providerId="ADAL" clId="{7E607E53-00B1-420C-8E5F-CEB69180FEB3}" dt="2024-11-12T14:24:31.242" v="763" actId="14100"/>
          <ac:spMkLst>
            <pc:docMk/>
            <pc:sldMk cId="2054963930" sldId="557"/>
            <ac:spMk id="32" creationId="{0E90A775-9ECF-4360-BD08-7026151DA14E}"/>
          </ac:spMkLst>
        </pc:spChg>
      </pc:sldChg>
      <pc:sldChg chg="addSp modSp mod">
        <pc:chgData name="Kalifa Ryu" userId="5492f8fd-673c-4a4a-a6c7-c67353bdc8c9" providerId="ADAL" clId="{7E607E53-00B1-420C-8E5F-CEB69180FEB3}" dt="2024-11-12T14:28:57.344" v="853" actId="1036"/>
        <pc:sldMkLst>
          <pc:docMk/>
          <pc:sldMk cId="3035330197" sldId="558"/>
        </pc:sldMkLst>
        <pc:spChg chg="mod">
          <ac:chgData name="Kalifa Ryu" userId="5492f8fd-673c-4a4a-a6c7-c67353bdc8c9" providerId="ADAL" clId="{7E607E53-00B1-420C-8E5F-CEB69180FEB3}" dt="2024-11-12T14:28:51.153" v="839"/>
          <ac:spMkLst>
            <pc:docMk/>
            <pc:sldMk cId="3035330197" sldId="558"/>
            <ac:spMk id="17" creationId="{33D8DEDD-9EE2-4840-AF1D-00B7AF872B11}"/>
          </ac:spMkLst>
        </pc:spChg>
        <pc:spChg chg="mod">
          <ac:chgData name="Kalifa Ryu" userId="5492f8fd-673c-4a4a-a6c7-c67353bdc8c9" providerId="ADAL" clId="{7E607E53-00B1-420C-8E5F-CEB69180FEB3}" dt="2024-11-12T14:28:48.134" v="836" actId="21"/>
          <ac:spMkLst>
            <pc:docMk/>
            <pc:sldMk cId="3035330197" sldId="558"/>
            <ac:spMk id="19" creationId="{956392BF-A47F-4A2A-9339-1CEF0D779103}"/>
          </ac:spMkLst>
        </pc:spChg>
        <pc:cxnChg chg="add mod">
          <ac:chgData name="Kalifa Ryu" userId="5492f8fd-673c-4a4a-a6c7-c67353bdc8c9" providerId="ADAL" clId="{7E607E53-00B1-420C-8E5F-CEB69180FEB3}" dt="2024-11-12T14:28:57.344" v="853" actId="1036"/>
          <ac:cxnSpMkLst>
            <pc:docMk/>
            <pc:sldMk cId="3035330197" sldId="558"/>
            <ac:cxnSpMk id="3" creationId="{10953C31-772C-4E26-82AD-B945BE09A8D4}"/>
          </ac:cxnSpMkLst>
        </pc:cxnChg>
      </pc:sldChg>
      <pc:sldChg chg="modSp mod">
        <pc:chgData name="Kalifa Ryu" userId="5492f8fd-673c-4a4a-a6c7-c67353bdc8c9" providerId="ADAL" clId="{7E607E53-00B1-420C-8E5F-CEB69180FEB3}" dt="2024-11-12T14:29:54.328" v="905" actId="255"/>
        <pc:sldMkLst>
          <pc:docMk/>
          <pc:sldMk cId="3167411040" sldId="559"/>
        </pc:sldMkLst>
        <pc:spChg chg="mod">
          <ac:chgData name="Kalifa Ryu" userId="5492f8fd-673c-4a4a-a6c7-c67353bdc8c9" providerId="ADAL" clId="{7E607E53-00B1-420C-8E5F-CEB69180FEB3}" dt="2024-11-12T14:29:14.419" v="854" actId="255"/>
          <ac:spMkLst>
            <pc:docMk/>
            <pc:sldMk cId="3167411040" sldId="559"/>
            <ac:spMk id="4" creationId="{00000000-0000-0000-0000-000000000000}"/>
          </ac:spMkLst>
        </pc:spChg>
        <pc:spChg chg="mod">
          <ac:chgData name="Kalifa Ryu" userId="5492f8fd-673c-4a4a-a6c7-c67353bdc8c9" providerId="ADAL" clId="{7E607E53-00B1-420C-8E5F-CEB69180FEB3}" dt="2024-11-12T14:29:48.981" v="904" actId="1036"/>
          <ac:spMkLst>
            <pc:docMk/>
            <pc:sldMk cId="3167411040" sldId="559"/>
            <ac:spMk id="19" creationId="{956392BF-A47F-4A2A-9339-1CEF0D779103}"/>
          </ac:spMkLst>
        </pc:spChg>
        <pc:spChg chg="mod">
          <ac:chgData name="Kalifa Ryu" userId="5492f8fd-673c-4a4a-a6c7-c67353bdc8c9" providerId="ADAL" clId="{7E607E53-00B1-420C-8E5F-CEB69180FEB3}" dt="2024-11-12T14:29:54.328" v="905" actId="255"/>
          <ac:spMkLst>
            <pc:docMk/>
            <pc:sldMk cId="3167411040" sldId="559"/>
            <ac:spMk id="21" creationId="{54CBB49F-3EFB-4F9D-9D1C-65825C2ED044}"/>
          </ac:spMkLst>
        </pc:spChg>
        <pc:picChg chg="mod">
          <ac:chgData name="Kalifa Ryu" userId="5492f8fd-673c-4a4a-a6c7-c67353bdc8c9" providerId="ADAL" clId="{7E607E53-00B1-420C-8E5F-CEB69180FEB3}" dt="2024-11-12T14:29:22.748" v="875" actId="1035"/>
          <ac:picMkLst>
            <pc:docMk/>
            <pc:sldMk cId="3167411040" sldId="559"/>
            <ac:picMk id="10" creationId="{18FEE8E6-C140-40A1-8D83-06949357F3D1}"/>
          </ac:picMkLst>
        </pc:picChg>
        <pc:picChg chg="mod">
          <ac:chgData name="Kalifa Ryu" userId="5492f8fd-673c-4a4a-a6c7-c67353bdc8c9" providerId="ADAL" clId="{7E607E53-00B1-420C-8E5F-CEB69180FEB3}" dt="2024-11-12T14:29:22.748" v="875" actId="1035"/>
          <ac:picMkLst>
            <pc:docMk/>
            <pc:sldMk cId="3167411040" sldId="559"/>
            <ac:picMk id="11" creationId="{98E6C2D2-6480-44B6-B5B2-F1319ED61043}"/>
          </ac:picMkLst>
        </pc:picChg>
      </pc:sldChg>
      <pc:sldChg chg="modSp mod">
        <pc:chgData name="Kalifa Ryu" userId="5492f8fd-673c-4a4a-a6c7-c67353bdc8c9" providerId="ADAL" clId="{7E607E53-00B1-420C-8E5F-CEB69180FEB3}" dt="2024-11-12T14:36:19.608" v="992" actId="1038"/>
        <pc:sldMkLst>
          <pc:docMk/>
          <pc:sldMk cId="4266427490" sldId="560"/>
        </pc:sldMkLst>
        <pc:spChg chg="mod">
          <ac:chgData name="Kalifa Ryu" userId="5492f8fd-673c-4a4a-a6c7-c67353bdc8c9" providerId="ADAL" clId="{7E607E53-00B1-420C-8E5F-CEB69180FEB3}" dt="2024-11-12T14:36:19.608" v="992" actId="1038"/>
          <ac:spMkLst>
            <pc:docMk/>
            <pc:sldMk cId="4266427490" sldId="560"/>
            <ac:spMk id="16" creationId="{15082213-231F-4FF4-89CE-1AEB8BDCF26A}"/>
          </ac:spMkLst>
        </pc:spChg>
        <pc:spChg chg="mod">
          <ac:chgData name="Kalifa Ryu" userId="5492f8fd-673c-4a4a-a6c7-c67353bdc8c9" providerId="ADAL" clId="{7E607E53-00B1-420C-8E5F-CEB69180FEB3}" dt="2024-11-12T14:36:01.794" v="981" actId="255"/>
          <ac:spMkLst>
            <pc:docMk/>
            <pc:sldMk cId="4266427490" sldId="560"/>
            <ac:spMk id="17" creationId="{18E97508-EED7-4FFA-AA6F-5BA6F64BE8AF}"/>
          </ac:spMkLst>
        </pc:spChg>
      </pc:sldChg>
      <pc:sldChg chg="modSp mod">
        <pc:chgData name="Kalifa Ryu" userId="5492f8fd-673c-4a4a-a6c7-c67353bdc8c9" providerId="ADAL" clId="{7E607E53-00B1-420C-8E5F-CEB69180FEB3}" dt="2024-11-12T14:32:30.419" v="980" actId="1036"/>
        <pc:sldMkLst>
          <pc:docMk/>
          <pc:sldMk cId="2462189226" sldId="562"/>
        </pc:sldMkLst>
        <pc:spChg chg="mod">
          <ac:chgData name="Kalifa Ryu" userId="5492f8fd-673c-4a4a-a6c7-c67353bdc8c9" providerId="ADAL" clId="{7E607E53-00B1-420C-8E5F-CEB69180FEB3}" dt="2024-11-12T14:32:22.926" v="974" actId="255"/>
          <ac:spMkLst>
            <pc:docMk/>
            <pc:sldMk cId="2462189226" sldId="562"/>
            <ac:spMk id="4" creationId="{00000000-0000-0000-0000-000000000000}"/>
          </ac:spMkLst>
        </pc:spChg>
        <pc:spChg chg="mod">
          <ac:chgData name="Kalifa Ryu" userId="5492f8fd-673c-4a4a-a6c7-c67353bdc8c9" providerId="ADAL" clId="{7E607E53-00B1-420C-8E5F-CEB69180FEB3}" dt="2024-11-12T14:32:12.924" v="954" actId="1036"/>
          <ac:spMkLst>
            <pc:docMk/>
            <pc:sldMk cId="2462189226" sldId="562"/>
            <ac:spMk id="17" creationId="{4E9A6769-1BAA-42F3-B59F-E7253CC39D86}"/>
          </ac:spMkLst>
        </pc:spChg>
        <pc:spChg chg="mod">
          <ac:chgData name="Kalifa Ryu" userId="5492f8fd-673c-4a4a-a6c7-c67353bdc8c9" providerId="ADAL" clId="{7E607E53-00B1-420C-8E5F-CEB69180FEB3}" dt="2024-11-12T14:31:54.573" v="932" actId="1036"/>
          <ac:spMkLst>
            <pc:docMk/>
            <pc:sldMk cId="2462189226" sldId="562"/>
            <ac:spMk id="19" creationId="{956392BF-A47F-4A2A-9339-1CEF0D779103}"/>
          </ac:spMkLst>
        </pc:spChg>
        <pc:picChg chg="mod">
          <ac:chgData name="Kalifa Ryu" userId="5492f8fd-673c-4a4a-a6c7-c67353bdc8c9" providerId="ADAL" clId="{7E607E53-00B1-420C-8E5F-CEB69180FEB3}" dt="2024-11-12T14:32:30.419" v="980" actId="1036"/>
          <ac:picMkLst>
            <pc:docMk/>
            <pc:sldMk cId="2462189226" sldId="562"/>
            <ac:picMk id="8" creationId="{DE22EDCC-6D20-401F-906C-5C03323F4E1F}"/>
          </ac:picMkLst>
        </pc:picChg>
        <pc:picChg chg="mod">
          <ac:chgData name="Kalifa Ryu" userId="5492f8fd-673c-4a4a-a6c7-c67353bdc8c9" providerId="ADAL" clId="{7E607E53-00B1-420C-8E5F-CEB69180FEB3}" dt="2024-11-12T14:32:30.419" v="980" actId="1036"/>
          <ac:picMkLst>
            <pc:docMk/>
            <pc:sldMk cId="2462189226" sldId="562"/>
            <ac:picMk id="10" creationId="{4ED80C0D-CBD1-4A8D-B66E-ED388045C15A}"/>
          </ac:picMkLst>
        </pc:picChg>
      </pc:sldChg>
      <pc:sldChg chg="modSp mod">
        <pc:chgData name="Kalifa Ryu" userId="5492f8fd-673c-4a4a-a6c7-c67353bdc8c9" providerId="ADAL" clId="{7E607E53-00B1-420C-8E5F-CEB69180FEB3}" dt="2024-11-12T14:37:09.489" v="1048" actId="1036"/>
        <pc:sldMkLst>
          <pc:docMk/>
          <pc:sldMk cId="1600789944" sldId="563"/>
        </pc:sldMkLst>
        <pc:spChg chg="mod">
          <ac:chgData name="Kalifa Ryu" userId="5492f8fd-673c-4a4a-a6c7-c67353bdc8c9" providerId="ADAL" clId="{7E607E53-00B1-420C-8E5F-CEB69180FEB3}" dt="2024-11-12T14:36:44.584" v="1017" actId="1035"/>
          <ac:spMkLst>
            <pc:docMk/>
            <pc:sldMk cId="1600789944" sldId="563"/>
            <ac:spMk id="17" creationId="{4E9A6769-1BAA-42F3-B59F-E7253CC39D86}"/>
          </ac:spMkLst>
        </pc:spChg>
        <pc:spChg chg="mod">
          <ac:chgData name="Kalifa Ryu" userId="5492f8fd-673c-4a4a-a6c7-c67353bdc8c9" providerId="ADAL" clId="{7E607E53-00B1-420C-8E5F-CEB69180FEB3}" dt="2024-11-12T14:37:09.489" v="1048" actId="1036"/>
          <ac:spMkLst>
            <pc:docMk/>
            <pc:sldMk cId="1600789944" sldId="563"/>
            <ac:spMk id="18" creationId="{17CE6466-3B8B-4D5C-9D93-2384101D1798}"/>
          </ac:spMkLst>
        </pc:spChg>
        <pc:spChg chg="mod">
          <ac:chgData name="Kalifa Ryu" userId="5492f8fd-673c-4a4a-a6c7-c67353bdc8c9" providerId="ADAL" clId="{7E607E53-00B1-420C-8E5F-CEB69180FEB3}" dt="2024-11-12T14:36:33.495" v="1005" actId="20577"/>
          <ac:spMkLst>
            <pc:docMk/>
            <pc:sldMk cId="1600789944" sldId="563"/>
            <ac:spMk id="19" creationId="{956392BF-A47F-4A2A-9339-1CEF0D779103}"/>
          </ac:spMkLst>
        </pc:spChg>
        <pc:spChg chg="mod">
          <ac:chgData name="Kalifa Ryu" userId="5492f8fd-673c-4a4a-a6c7-c67353bdc8c9" providerId="ADAL" clId="{7E607E53-00B1-420C-8E5F-CEB69180FEB3}" dt="2024-11-12T14:36:50.590" v="1018" actId="255"/>
          <ac:spMkLst>
            <pc:docMk/>
            <pc:sldMk cId="1600789944" sldId="563"/>
            <ac:spMk id="21" creationId="{5220C525-EF42-4FB7-B57F-77630B66FF02}"/>
          </ac:spMkLst>
        </pc:spChg>
        <pc:picChg chg="mod">
          <ac:chgData name="Kalifa Ryu" userId="5492f8fd-673c-4a4a-a6c7-c67353bdc8c9" providerId="ADAL" clId="{7E607E53-00B1-420C-8E5F-CEB69180FEB3}" dt="2024-11-12T14:36:57.875" v="1036" actId="1035"/>
          <ac:picMkLst>
            <pc:docMk/>
            <pc:sldMk cId="1600789944" sldId="563"/>
            <ac:picMk id="3" creationId="{88A3623B-1CD4-4D05-A370-62E3F3B82234}"/>
          </ac:picMkLst>
        </pc:picChg>
      </pc:sldChg>
      <pc:sldChg chg="addSp delSp modSp mod">
        <pc:chgData name="Kalifa Ryu" userId="5492f8fd-673c-4a4a-a6c7-c67353bdc8c9" providerId="ADAL" clId="{7E607E53-00B1-420C-8E5F-CEB69180FEB3}" dt="2024-11-12T14:47:10.504" v="1337" actId="948"/>
        <pc:sldMkLst>
          <pc:docMk/>
          <pc:sldMk cId="674000022" sldId="564"/>
        </pc:sldMkLst>
        <pc:spChg chg="mod">
          <ac:chgData name="Kalifa Ryu" userId="5492f8fd-673c-4a4a-a6c7-c67353bdc8c9" providerId="ADAL" clId="{7E607E53-00B1-420C-8E5F-CEB69180FEB3}" dt="2024-11-12T14:47:10.504" v="1337" actId="948"/>
          <ac:spMkLst>
            <pc:docMk/>
            <pc:sldMk cId="674000022" sldId="564"/>
            <ac:spMk id="15" creationId="{956392BF-A47F-4A2A-9339-1CEF0D779103}"/>
          </ac:spMkLst>
        </pc:spChg>
        <pc:spChg chg="del mod">
          <ac:chgData name="Kalifa Ryu" userId="5492f8fd-673c-4a4a-a6c7-c67353bdc8c9" providerId="ADAL" clId="{7E607E53-00B1-420C-8E5F-CEB69180FEB3}" dt="2024-11-12T14:46:56.516" v="1335" actId="478"/>
          <ac:spMkLst>
            <pc:docMk/>
            <pc:sldMk cId="674000022" sldId="564"/>
            <ac:spMk id="27" creationId="{00000000-0000-0000-0000-000000000000}"/>
          </ac:spMkLst>
        </pc:spChg>
        <pc:spChg chg="mod">
          <ac:chgData name="Kalifa Ryu" userId="5492f8fd-673c-4a4a-a6c7-c67353bdc8c9" providerId="ADAL" clId="{7E607E53-00B1-420C-8E5F-CEB69180FEB3}" dt="2024-11-12T14:47:03.230" v="1336" actId="948"/>
          <ac:spMkLst>
            <pc:docMk/>
            <pc:sldMk cId="674000022" sldId="564"/>
            <ac:spMk id="45" creationId="{956392BF-A47F-4A2A-9339-1CEF0D779103}"/>
          </ac:spMkLst>
        </pc:spChg>
        <pc:grpChg chg="mod">
          <ac:chgData name="Kalifa Ryu" userId="5492f8fd-673c-4a4a-a6c7-c67353bdc8c9" providerId="ADAL" clId="{7E607E53-00B1-420C-8E5F-CEB69180FEB3}" dt="2024-11-12T14:46:37.053" v="1332" actId="1036"/>
          <ac:grpSpMkLst>
            <pc:docMk/>
            <pc:sldMk cId="674000022" sldId="564"/>
            <ac:grpSpMk id="5" creationId="{F2120066-49A3-4909-89EE-DDA903BBEDA7}"/>
          </ac:grpSpMkLst>
        </pc:grpChg>
        <pc:grpChg chg="mod">
          <ac:chgData name="Kalifa Ryu" userId="5492f8fd-673c-4a4a-a6c7-c67353bdc8c9" providerId="ADAL" clId="{7E607E53-00B1-420C-8E5F-CEB69180FEB3}" dt="2024-11-12T14:46:20.461" v="1258" actId="12788"/>
          <ac:grpSpMkLst>
            <pc:docMk/>
            <pc:sldMk cId="674000022" sldId="564"/>
            <ac:grpSpMk id="12" creationId="{F2120066-49A3-4909-89EE-DDA903BBEDA7}"/>
          </ac:grpSpMkLst>
        </pc:grpChg>
        <pc:picChg chg="add del mod">
          <ac:chgData name="Kalifa Ryu" userId="5492f8fd-673c-4a4a-a6c7-c67353bdc8c9" providerId="ADAL" clId="{7E607E53-00B1-420C-8E5F-CEB69180FEB3}" dt="2024-11-12T14:45:58.575" v="1214" actId="478"/>
          <ac:picMkLst>
            <pc:docMk/>
            <pc:sldMk cId="674000022" sldId="564"/>
            <ac:picMk id="4" creationId="{00000000-0000-0000-0000-000000000000}"/>
          </ac:picMkLst>
        </pc:picChg>
        <pc:picChg chg="del">
          <ac:chgData name="Kalifa Ryu" userId="5492f8fd-673c-4a4a-a6c7-c67353bdc8c9" providerId="ADAL" clId="{7E607E53-00B1-420C-8E5F-CEB69180FEB3}" dt="2024-11-12T14:45:56.567" v="1213" actId="478"/>
          <ac:picMkLst>
            <pc:docMk/>
            <pc:sldMk cId="674000022" sldId="564"/>
            <ac:picMk id="20" creationId="{00000000-0000-0000-0000-000000000000}"/>
          </ac:picMkLst>
        </pc:picChg>
      </pc:sldChg>
      <pc:sldChg chg="modSp mod">
        <pc:chgData name="Kalifa Ryu" userId="5492f8fd-673c-4a4a-a6c7-c67353bdc8c9" providerId="ADAL" clId="{7E607E53-00B1-420C-8E5F-CEB69180FEB3}" dt="2024-11-12T14:38:33.399" v="1065" actId="948"/>
        <pc:sldMkLst>
          <pc:docMk/>
          <pc:sldMk cId="3703435483" sldId="565"/>
        </pc:sldMkLst>
        <pc:spChg chg="mod">
          <ac:chgData name="Kalifa Ryu" userId="5492f8fd-673c-4a4a-a6c7-c67353bdc8c9" providerId="ADAL" clId="{7E607E53-00B1-420C-8E5F-CEB69180FEB3}" dt="2024-11-12T14:37:57.325" v="1058" actId="948"/>
          <ac:spMkLst>
            <pc:docMk/>
            <pc:sldMk cId="3703435483" sldId="565"/>
            <ac:spMk id="19" creationId="{956392BF-A47F-4A2A-9339-1CEF0D779103}"/>
          </ac:spMkLst>
        </pc:spChg>
        <pc:spChg chg="mod">
          <ac:chgData name="Kalifa Ryu" userId="5492f8fd-673c-4a4a-a6c7-c67353bdc8c9" providerId="ADAL" clId="{7E607E53-00B1-420C-8E5F-CEB69180FEB3}" dt="2024-11-12T14:38:33.399" v="1065" actId="948"/>
          <ac:spMkLst>
            <pc:docMk/>
            <pc:sldMk cId="3703435483" sldId="565"/>
            <ac:spMk id="20" creationId="{E6CE330C-68E8-40DD-8EF0-BC90D31E7646}"/>
          </ac:spMkLst>
        </pc:spChg>
        <pc:graphicFrameChg chg="mod modGraphic">
          <ac:chgData name="Kalifa Ryu" userId="5492f8fd-673c-4a4a-a6c7-c67353bdc8c9" providerId="ADAL" clId="{7E607E53-00B1-420C-8E5F-CEB69180FEB3}" dt="2024-11-12T14:38:14.992" v="1062" actId="1076"/>
          <ac:graphicFrameMkLst>
            <pc:docMk/>
            <pc:sldMk cId="3703435483" sldId="565"/>
            <ac:graphicFrameMk id="6" creationId="{4073CAC3-A06C-4B1C-BDE2-7B9B602F0BA8}"/>
          </ac:graphicFrameMkLst>
        </pc:graphicFrameChg>
      </pc:sldChg>
      <pc:sldChg chg="modSp mod">
        <pc:chgData name="Kalifa Ryu" userId="5492f8fd-673c-4a4a-a6c7-c67353bdc8c9" providerId="ADAL" clId="{7E607E53-00B1-420C-8E5F-CEB69180FEB3}" dt="2024-11-12T14:39:55.646" v="1072" actId="14100"/>
        <pc:sldMkLst>
          <pc:docMk/>
          <pc:sldMk cId="3835354767" sldId="566"/>
        </pc:sldMkLst>
        <pc:spChg chg="mod">
          <ac:chgData name="Kalifa Ryu" userId="5492f8fd-673c-4a4a-a6c7-c67353bdc8c9" providerId="ADAL" clId="{7E607E53-00B1-420C-8E5F-CEB69180FEB3}" dt="2024-11-12T14:39:55.646" v="1072" actId="14100"/>
          <ac:spMkLst>
            <pc:docMk/>
            <pc:sldMk cId="3835354767" sldId="566"/>
            <ac:spMk id="17" creationId="{4E9A6769-1BAA-42F3-B59F-E7253CC39D86}"/>
          </ac:spMkLst>
        </pc:spChg>
        <pc:spChg chg="mod">
          <ac:chgData name="Kalifa Ryu" userId="5492f8fd-673c-4a4a-a6c7-c67353bdc8c9" providerId="ADAL" clId="{7E607E53-00B1-420C-8E5F-CEB69180FEB3}" dt="2024-11-12T14:39:45.688" v="1069" actId="948"/>
          <ac:spMkLst>
            <pc:docMk/>
            <pc:sldMk cId="3835354767" sldId="566"/>
            <ac:spMk id="19" creationId="{956392BF-A47F-4A2A-9339-1CEF0D779103}"/>
          </ac:spMkLst>
        </pc:spChg>
      </pc:sldChg>
      <pc:sldChg chg="modSp mod">
        <pc:chgData name="Kalifa Ryu" userId="5492f8fd-673c-4a4a-a6c7-c67353bdc8c9" providerId="ADAL" clId="{7E607E53-00B1-420C-8E5F-CEB69180FEB3}" dt="2024-11-12T14:40:32.441" v="1078" actId="1076"/>
        <pc:sldMkLst>
          <pc:docMk/>
          <pc:sldMk cId="2597580960" sldId="567"/>
        </pc:sldMkLst>
        <pc:spChg chg="mod">
          <ac:chgData name="Kalifa Ryu" userId="5492f8fd-673c-4a4a-a6c7-c67353bdc8c9" providerId="ADAL" clId="{7E607E53-00B1-420C-8E5F-CEB69180FEB3}" dt="2024-11-12T14:40:21.100" v="1076" actId="20577"/>
          <ac:spMkLst>
            <pc:docMk/>
            <pc:sldMk cId="2597580960" sldId="567"/>
            <ac:spMk id="19" creationId="{956392BF-A47F-4A2A-9339-1CEF0D779103}"/>
          </ac:spMkLst>
        </pc:spChg>
        <pc:grpChg chg="mod">
          <ac:chgData name="Kalifa Ryu" userId="5492f8fd-673c-4a4a-a6c7-c67353bdc8c9" providerId="ADAL" clId="{7E607E53-00B1-420C-8E5F-CEB69180FEB3}" dt="2024-11-12T14:40:32.441" v="1078" actId="1076"/>
          <ac:grpSpMkLst>
            <pc:docMk/>
            <pc:sldMk cId="2597580960" sldId="567"/>
            <ac:grpSpMk id="7" creationId="{ADF8C30F-957B-47AA-8667-CD718E0F1D12}"/>
          </ac:grpSpMkLst>
        </pc:grpChg>
      </pc:sldChg>
      <pc:sldChg chg="modSp mod">
        <pc:chgData name="Kalifa Ryu" userId="5492f8fd-673c-4a4a-a6c7-c67353bdc8c9" providerId="ADAL" clId="{7E607E53-00B1-420C-8E5F-CEB69180FEB3}" dt="2024-11-12T14:41:04.782" v="1087" actId="255"/>
        <pc:sldMkLst>
          <pc:docMk/>
          <pc:sldMk cId="2520573922" sldId="568"/>
        </pc:sldMkLst>
        <pc:spChg chg="mod">
          <ac:chgData name="Kalifa Ryu" userId="5492f8fd-673c-4a4a-a6c7-c67353bdc8c9" providerId="ADAL" clId="{7E607E53-00B1-420C-8E5F-CEB69180FEB3}" dt="2024-11-12T14:41:04.782" v="1087" actId="255"/>
          <ac:spMkLst>
            <pc:docMk/>
            <pc:sldMk cId="2520573922" sldId="568"/>
            <ac:spMk id="16" creationId="{62E39C1F-6DE6-48AA-83B1-09A3450FE9E6}"/>
          </ac:spMkLst>
        </pc:spChg>
        <pc:spChg chg="mod">
          <ac:chgData name="Kalifa Ryu" userId="5492f8fd-673c-4a4a-a6c7-c67353bdc8c9" providerId="ADAL" clId="{7E607E53-00B1-420C-8E5F-CEB69180FEB3}" dt="2024-11-12T14:41:00.200" v="1086" actId="20577"/>
          <ac:spMkLst>
            <pc:docMk/>
            <pc:sldMk cId="2520573922" sldId="568"/>
            <ac:spMk id="19" creationId="{956392BF-A47F-4A2A-9339-1CEF0D779103}"/>
          </ac:spMkLst>
        </pc:spChg>
      </pc:sldChg>
      <pc:sldChg chg="modSp mod">
        <pc:chgData name="Kalifa Ryu" userId="5492f8fd-673c-4a4a-a6c7-c67353bdc8c9" providerId="ADAL" clId="{7E607E53-00B1-420C-8E5F-CEB69180FEB3}" dt="2024-11-12T14:42:16.797" v="1132" actId="1035"/>
        <pc:sldMkLst>
          <pc:docMk/>
          <pc:sldMk cId="2212811857" sldId="569"/>
        </pc:sldMkLst>
        <pc:spChg chg="mod">
          <ac:chgData name="Kalifa Ryu" userId="5492f8fd-673c-4a4a-a6c7-c67353bdc8c9" providerId="ADAL" clId="{7E607E53-00B1-420C-8E5F-CEB69180FEB3}" dt="2024-11-12T14:42:04.869" v="1105" actId="1076"/>
          <ac:spMkLst>
            <pc:docMk/>
            <pc:sldMk cId="2212811857" sldId="569"/>
            <ac:spMk id="13" creationId="{B9C2F887-2776-4E63-92A8-D90615A9C3AC}"/>
          </ac:spMkLst>
        </pc:spChg>
        <pc:spChg chg="mod">
          <ac:chgData name="Kalifa Ryu" userId="5492f8fd-673c-4a4a-a6c7-c67353bdc8c9" providerId="ADAL" clId="{7E607E53-00B1-420C-8E5F-CEB69180FEB3}" dt="2024-11-12T14:42:00.252" v="1104" actId="948"/>
          <ac:spMkLst>
            <pc:docMk/>
            <pc:sldMk cId="2212811857" sldId="569"/>
            <ac:spMk id="19" creationId="{956392BF-A47F-4A2A-9339-1CEF0D779103}"/>
          </ac:spMkLst>
        </pc:spChg>
        <pc:picChg chg="mod">
          <ac:chgData name="Kalifa Ryu" userId="5492f8fd-673c-4a4a-a6c7-c67353bdc8c9" providerId="ADAL" clId="{7E607E53-00B1-420C-8E5F-CEB69180FEB3}" dt="2024-11-12T14:42:16.797" v="1132" actId="1035"/>
          <ac:picMkLst>
            <pc:docMk/>
            <pc:sldMk cId="2212811857" sldId="569"/>
            <ac:picMk id="4" creationId="{9710429D-2017-4CC6-9C11-1EFCCE8DF896}"/>
          </ac:picMkLst>
        </pc:picChg>
      </pc:sldChg>
      <pc:sldChg chg="modSp mod">
        <pc:chgData name="Kalifa Ryu" userId="5492f8fd-673c-4a4a-a6c7-c67353bdc8c9" providerId="ADAL" clId="{7E607E53-00B1-420C-8E5F-CEB69180FEB3}" dt="2024-11-12T14:42:56.089" v="1156" actId="948"/>
        <pc:sldMkLst>
          <pc:docMk/>
          <pc:sldMk cId="2260246005" sldId="570"/>
        </pc:sldMkLst>
        <pc:spChg chg="mod">
          <ac:chgData name="Kalifa Ryu" userId="5492f8fd-673c-4a4a-a6c7-c67353bdc8c9" providerId="ADAL" clId="{7E607E53-00B1-420C-8E5F-CEB69180FEB3}" dt="2024-11-12T14:42:47.273" v="1155" actId="1076"/>
          <ac:spMkLst>
            <pc:docMk/>
            <pc:sldMk cId="2260246005" sldId="570"/>
            <ac:spMk id="13" creationId="{B9C2F887-2776-4E63-92A8-D90615A9C3AC}"/>
          </ac:spMkLst>
        </pc:spChg>
        <pc:spChg chg="mod">
          <ac:chgData name="Kalifa Ryu" userId="5492f8fd-673c-4a4a-a6c7-c67353bdc8c9" providerId="ADAL" clId="{7E607E53-00B1-420C-8E5F-CEB69180FEB3}" dt="2024-11-12T14:42:56.089" v="1156" actId="948"/>
          <ac:spMkLst>
            <pc:docMk/>
            <pc:sldMk cId="2260246005" sldId="570"/>
            <ac:spMk id="19" creationId="{956392BF-A47F-4A2A-9339-1CEF0D779103}"/>
          </ac:spMkLst>
        </pc:spChg>
        <pc:picChg chg="mod">
          <ac:chgData name="Kalifa Ryu" userId="5492f8fd-673c-4a4a-a6c7-c67353bdc8c9" providerId="ADAL" clId="{7E607E53-00B1-420C-8E5F-CEB69180FEB3}" dt="2024-11-12T14:42:33.752" v="1151" actId="1035"/>
          <ac:picMkLst>
            <pc:docMk/>
            <pc:sldMk cId="2260246005" sldId="570"/>
            <ac:picMk id="2" creationId="{F9E8B952-08A9-4462-B1F1-6712D996E30F}"/>
          </ac:picMkLst>
        </pc:picChg>
      </pc:sldChg>
      <pc:sldChg chg="modSp mod">
        <pc:chgData name="Kalifa Ryu" userId="5492f8fd-673c-4a4a-a6c7-c67353bdc8c9" providerId="ADAL" clId="{7E607E53-00B1-420C-8E5F-CEB69180FEB3}" dt="2024-11-12T14:43:23.973" v="1177" actId="1036"/>
        <pc:sldMkLst>
          <pc:docMk/>
          <pc:sldMk cId="4218866006" sldId="571"/>
        </pc:sldMkLst>
        <pc:spChg chg="mod">
          <ac:chgData name="Kalifa Ryu" userId="5492f8fd-673c-4a4a-a6c7-c67353bdc8c9" providerId="ADAL" clId="{7E607E53-00B1-420C-8E5F-CEB69180FEB3}" dt="2024-11-12T14:43:23.973" v="1177" actId="1036"/>
          <ac:spMkLst>
            <pc:docMk/>
            <pc:sldMk cId="4218866006" sldId="571"/>
            <ac:spMk id="13" creationId="{B9C2F887-2776-4E63-92A8-D90615A9C3AC}"/>
          </ac:spMkLst>
        </pc:spChg>
        <pc:spChg chg="mod">
          <ac:chgData name="Kalifa Ryu" userId="5492f8fd-673c-4a4a-a6c7-c67353bdc8c9" providerId="ADAL" clId="{7E607E53-00B1-420C-8E5F-CEB69180FEB3}" dt="2024-11-12T14:43:12.575" v="1158" actId="255"/>
          <ac:spMkLst>
            <pc:docMk/>
            <pc:sldMk cId="4218866006" sldId="571"/>
            <ac:spMk id="19" creationId="{956392BF-A47F-4A2A-9339-1CEF0D779103}"/>
          </ac:spMkLst>
        </pc:spChg>
      </pc:sldChg>
      <pc:sldChg chg="modSp mod">
        <pc:chgData name="Kalifa Ryu" userId="5492f8fd-673c-4a4a-a6c7-c67353bdc8c9" providerId="ADAL" clId="{7E607E53-00B1-420C-8E5F-CEB69180FEB3}" dt="2024-11-12T11:59:54.198" v="344" actId="1035"/>
        <pc:sldMkLst>
          <pc:docMk/>
          <pc:sldMk cId="246548275" sldId="572"/>
        </pc:sldMkLst>
        <pc:spChg chg="mod">
          <ac:chgData name="Kalifa Ryu" userId="5492f8fd-673c-4a4a-a6c7-c67353bdc8c9" providerId="ADAL" clId="{7E607E53-00B1-420C-8E5F-CEB69180FEB3}" dt="2024-11-12T11:59:54.198" v="344" actId="1035"/>
          <ac:spMkLst>
            <pc:docMk/>
            <pc:sldMk cId="246548275" sldId="572"/>
            <ac:spMk id="16" creationId="{8CF6BFE3-F976-453C-8205-6D67557E6B1B}"/>
          </ac:spMkLst>
        </pc:spChg>
        <pc:spChg chg="mod">
          <ac:chgData name="Kalifa Ryu" userId="5492f8fd-673c-4a4a-a6c7-c67353bdc8c9" providerId="ADAL" clId="{7E607E53-00B1-420C-8E5F-CEB69180FEB3}" dt="2024-11-12T11:59:54.198" v="344" actId="1035"/>
          <ac:spMkLst>
            <pc:docMk/>
            <pc:sldMk cId="246548275" sldId="572"/>
            <ac:spMk id="19" creationId="{2C403F4D-8C9F-4C7B-B00B-D56E81BD7316}"/>
          </ac:spMkLst>
        </pc:spChg>
        <pc:spChg chg="mod">
          <ac:chgData name="Kalifa Ryu" userId="5492f8fd-673c-4a4a-a6c7-c67353bdc8c9" providerId="ADAL" clId="{7E607E53-00B1-420C-8E5F-CEB69180FEB3}" dt="2024-11-12T11:59:54.198" v="344" actId="1035"/>
          <ac:spMkLst>
            <pc:docMk/>
            <pc:sldMk cId="246548275" sldId="572"/>
            <ac:spMk id="20" creationId="{C7699BCC-0AFB-4DAE-94CB-7AAE7132CED2}"/>
          </ac:spMkLst>
        </pc:spChg>
        <pc:spChg chg="mod">
          <ac:chgData name="Kalifa Ryu" userId="5492f8fd-673c-4a4a-a6c7-c67353bdc8c9" providerId="ADAL" clId="{7E607E53-00B1-420C-8E5F-CEB69180FEB3}" dt="2024-11-12T11:59:45.761" v="324" actId="1035"/>
          <ac:spMkLst>
            <pc:docMk/>
            <pc:sldMk cId="246548275" sldId="572"/>
            <ac:spMk id="23" creationId="{6780BEFF-7D87-4632-974B-1054C7C2F67B}"/>
          </ac:spMkLst>
        </pc:spChg>
        <pc:spChg chg="mod">
          <ac:chgData name="Kalifa Ryu" userId="5492f8fd-673c-4a4a-a6c7-c67353bdc8c9" providerId="ADAL" clId="{7E607E53-00B1-420C-8E5F-CEB69180FEB3}" dt="2024-11-12T11:59:30.235" v="308" actId="403"/>
          <ac:spMkLst>
            <pc:docMk/>
            <pc:sldMk cId="246548275" sldId="572"/>
            <ac:spMk id="45" creationId="{956392BF-A47F-4A2A-9339-1CEF0D779103}"/>
          </ac:spMkLst>
        </pc:spChg>
        <pc:picChg chg="mod">
          <ac:chgData name="Kalifa Ryu" userId="5492f8fd-673c-4a4a-a6c7-c67353bdc8c9" providerId="ADAL" clId="{7E607E53-00B1-420C-8E5F-CEB69180FEB3}" dt="2024-11-12T11:59:54.198" v="344" actId="1035"/>
          <ac:picMkLst>
            <pc:docMk/>
            <pc:sldMk cId="246548275" sldId="572"/>
            <ac:picMk id="2" creationId="{B56DD86F-DF3A-4563-943F-E1F1A8C19F53}"/>
          </ac:picMkLst>
        </pc:picChg>
      </pc:sldChg>
      <pc:sldChg chg="modSp mod">
        <pc:chgData name="Kalifa Ryu" userId="5492f8fd-673c-4a4a-a6c7-c67353bdc8c9" providerId="ADAL" clId="{7E607E53-00B1-420C-8E5F-CEB69180FEB3}" dt="2024-11-12T14:26:07.537" v="785" actId="1038"/>
        <pc:sldMkLst>
          <pc:docMk/>
          <pc:sldMk cId="600987529" sldId="573"/>
        </pc:sldMkLst>
        <pc:spChg chg="mod">
          <ac:chgData name="Kalifa Ryu" userId="5492f8fd-673c-4a4a-a6c7-c67353bdc8c9" providerId="ADAL" clId="{7E607E53-00B1-420C-8E5F-CEB69180FEB3}" dt="2024-11-12T14:25:25.969" v="767" actId="339"/>
          <ac:spMkLst>
            <pc:docMk/>
            <pc:sldMk cId="600987529" sldId="573"/>
            <ac:spMk id="14" creationId="{35FC5B45-234E-4114-A50F-4A50F4DE63DF}"/>
          </ac:spMkLst>
        </pc:spChg>
        <pc:graphicFrameChg chg="mod">
          <ac:chgData name="Kalifa Ryu" userId="5492f8fd-673c-4a4a-a6c7-c67353bdc8c9" providerId="ADAL" clId="{7E607E53-00B1-420C-8E5F-CEB69180FEB3}" dt="2024-11-12T14:26:07.537" v="785" actId="1038"/>
          <ac:graphicFrameMkLst>
            <pc:docMk/>
            <pc:sldMk cId="600987529" sldId="573"/>
            <ac:graphicFrameMk id="10" creationId="{341BDBF3-04F5-4C96-B8B6-7EB342B717F9}"/>
          </ac:graphicFrameMkLst>
        </pc:graphicFrameChg>
      </pc:sldChg>
      <pc:sldChg chg="modSp mod">
        <pc:chgData name="Kalifa Ryu" userId="5492f8fd-673c-4a4a-a6c7-c67353bdc8c9" providerId="ADAL" clId="{7E607E53-00B1-420C-8E5F-CEB69180FEB3}" dt="2024-11-12T14:08:59.795" v="374" actId="255"/>
        <pc:sldMkLst>
          <pc:docMk/>
          <pc:sldMk cId="480268530" sldId="574"/>
        </pc:sldMkLst>
        <pc:spChg chg="mod">
          <ac:chgData name="Kalifa Ryu" userId="5492f8fd-673c-4a4a-a6c7-c67353bdc8c9" providerId="ADAL" clId="{7E607E53-00B1-420C-8E5F-CEB69180FEB3}" dt="2024-11-12T14:08:59.795" v="374" actId="255"/>
          <ac:spMkLst>
            <pc:docMk/>
            <pc:sldMk cId="480268530" sldId="574"/>
            <ac:spMk id="23" creationId="{F4D737C4-BB1A-4DE8-9DE4-7BA4DF8ABAB3}"/>
          </ac:spMkLst>
        </pc:spChg>
      </pc:sldChg>
    </pc:docChg>
  </pc:docChgLst>
  <pc:docChgLst>
    <pc:chgData name="Kalifa Ryu" userId="S::xryu@smail.nju.edu.cn::5492f8fd-673c-4a4a-a6c7-c67353bdc8c9" providerId="AD" clId="Web-{967C4C59-19BE-E6D0-C207-1F88A21FD087}"/>
    <pc:docChg chg="modSld">
      <pc:chgData name="Kalifa Ryu" userId="S::xryu@smail.nju.edu.cn::5492f8fd-673c-4a4a-a6c7-c67353bdc8c9" providerId="AD" clId="Web-{967C4C59-19BE-E6D0-C207-1F88A21FD087}" dt="2024-11-19T09:28:21.964" v="50" actId="20577"/>
      <pc:docMkLst>
        <pc:docMk/>
      </pc:docMkLst>
      <pc:sldChg chg="modSp">
        <pc:chgData name="Kalifa Ryu" userId="S::xryu@smail.nju.edu.cn::5492f8fd-673c-4a4a-a6c7-c67353bdc8c9" providerId="AD" clId="Web-{967C4C59-19BE-E6D0-C207-1F88A21FD087}" dt="2024-11-19T09:20:40.444" v="9" actId="20577"/>
        <pc:sldMkLst>
          <pc:docMk/>
          <pc:sldMk cId="2159535930" sldId="449"/>
        </pc:sldMkLst>
        <pc:spChg chg="mod">
          <ac:chgData name="Kalifa Ryu" userId="S::xryu@smail.nju.edu.cn::5492f8fd-673c-4a4a-a6c7-c67353bdc8c9" providerId="AD" clId="Web-{967C4C59-19BE-E6D0-C207-1F88A21FD087}" dt="2024-11-19T09:20:40.444" v="9" actId="20577"/>
          <ac:spMkLst>
            <pc:docMk/>
            <pc:sldMk cId="2159535930" sldId="449"/>
            <ac:spMk id="22" creationId="{956392BF-A47F-4A2A-9339-1CEF0D779103}"/>
          </ac:spMkLst>
        </pc:spChg>
      </pc:sldChg>
      <pc:sldChg chg="modSp">
        <pc:chgData name="Kalifa Ryu" userId="S::xryu@smail.nju.edu.cn::5492f8fd-673c-4a4a-a6c7-c67353bdc8c9" providerId="AD" clId="Web-{967C4C59-19BE-E6D0-C207-1F88A21FD087}" dt="2024-11-19T09:20:58.976" v="10" actId="20577"/>
        <pc:sldMkLst>
          <pc:docMk/>
          <pc:sldMk cId="1178203229" sldId="453"/>
        </pc:sldMkLst>
        <pc:spChg chg="mod">
          <ac:chgData name="Kalifa Ryu" userId="S::xryu@smail.nju.edu.cn::5492f8fd-673c-4a4a-a6c7-c67353bdc8c9" providerId="AD" clId="Web-{967C4C59-19BE-E6D0-C207-1F88A21FD087}" dt="2024-11-19T09:20:58.976" v="10" actId="20577"/>
          <ac:spMkLst>
            <pc:docMk/>
            <pc:sldMk cId="1178203229" sldId="453"/>
            <ac:spMk id="19" creationId="{956392BF-A47F-4A2A-9339-1CEF0D779103}"/>
          </ac:spMkLst>
        </pc:spChg>
      </pc:sldChg>
      <pc:sldChg chg="modSp">
        <pc:chgData name="Kalifa Ryu" userId="S::xryu@smail.nju.edu.cn::5492f8fd-673c-4a4a-a6c7-c67353bdc8c9" providerId="AD" clId="Web-{967C4C59-19BE-E6D0-C207-1F88A21FD087}" dt="2024-11-19T09:24:39.681" v="17" actId="20577"/>
        <pc:sldMkLst>
          <pc:docMk/>
          <pc:sldMk cId="1251293794" sldId="456"/>
        </pc:sldMkLst>
        <pc:spChg chg="mod">
          <ac:chgData name="Kalifa Ryu" userId="S::xryu@smail.nju.edu.cn::5492f8fd-673c-4a4a-a6c7-c67353bdc8c9" providerId="AD" clId="Web-{967C4C59-19BE-E6D0-C207-1F88A21FD087}" dt="2024-11-19T09:24:39.681" v="17" actId="20577"/>
          <ac:spMkLst>
            <pc:docMk/>
            <pc:sldMk cId="1251293794" sldId="456"/>
            <ac:spMk id="45" creationId="{956392BF-A47F-4A2A-9339-1CEF0D779103}"/>
          </ac:spMkLst>
        </pc:spChg>
      </pc:sldChg>
      <pc:sldChg chg="modSp">
        <pc:chgData name="Kalifa Ryu" userId="S::xryu@smail.nju.edu.cn::5492f8fd-673c-4a4a-a6c7-c67353bdc8c9" providerId="AD" clId="Web-{967C4C59-19BE-E6D0-C207-1F88A21FD087}" dt="2024-11-19T09:26:50.838" v="40" actId="20577"/>
        <pc:sldMkLst>
          <pc:docMk/>
          <pc:sldMk cId="1080500738" sldId="457"/>
        </pc:sldMkLst>
        <pc:spChg chg="mod">
          <ac:chgData name="Kalifa Ryu" userId="S::xryu@smail.nju.edu.cn::5492f8fd-673c-4a4a-a6c7-c67353bdc8c9" providerId="AD" clId="Web-{967C4C59-19BE-E6D0-C207-1F88A21FD087}" dt="2024-11-19T09:26:50.838" v="40" actId="20577"/>
          <ac:spMkLst>
            <pc:docMk/>
            <pc:sldMk cId="1080500738" sldId="457"/>
            <ac:spMk id="45" creationId="{956392BF-A47F-4A2A-9339-1CEF0D779103}"/>
          </ac:spMkLst>
        </pc:spChg>
      </pc:sldChg>
      <pc:sldChg chg="modSp">
        <pc:chgData name="Kalifa Ryu" userId="S::xryu@smail.nju.edu.cn::5492f8fd-673c-4a4a-a6c7-c67353bdc8c9" providerId="AD" clId="Web-{967C4C59-19BE-E6D0-C207-1F88A21FD087}" dt="2024-11-19T09:26:03.666" v="33" actId="20577"/>
        <pc:sldMkLst>
          <pc:docMk/>
          <pc:sldMk cId="3402301622" sldId="459"/>
        </pc:sldMkLst>
        <pc:spChg chg="mod">
          <ac:chgData name="Kalifa Ryu" userId="S::xryu@smail.nju.edu.cn::5492f8fd-673c-4a4a-a6c7-c67353bdc8c9" providerId="AD" clId="Web-{967C4C59-19BE-E6D0-C207-1F88A21FD087}" dt="2024-11-19T09:25:50.822" v="32" actId="1076"/>
          <ac:spMkLst>
            <pc:docMk/>
            <pc:sldMk cId="3402301622" sldId="459"/>
            <ac:spMk id="16" creationId="{3B73BA26-036A-45D9-87FB-7BFE7E4BA96C}"/>
          </ac:spMkLst>
        </pc:spChg>
        <pc:spChg chg="mod">
          <ac:chgData name="Kalifa Ryu" userId="S::xryu@smail.nju.edu.cn::5492f8fd-673c-4a4a-a6c7-c67353bdc8c9" providerId="AD" clId="Web-{967C4C59-19BE-E6D0-C207-1F88A21FD087}" dt="2024-11-19T09:26:03.666" v="33" actId="20577"/>
          <ac:spMkLst>
            <pc:docMk/>
            <pc:sldMk cId="3402301622" sldId="459"/>
            <ac:spMk id="17" creationId="{DDB9758A-1647-4B94-AF30-096707C4D152}"/>
          </ac:spMkLst>
        </pc:spChg>
        <pc:spChg chg="mod">
          <ac:chgData name="Kalifa Ryu" userId="S::xryu@smail.nju.edu.cn::5492f8fd-673c-4a4a-a6c7-c67353bdc8c9" providerId="AD" clId="Web-{967C4C59-19BE-E6D0-C207-1F88A21FD087}" dt="2024-11-19T09:25:42.884" v="31" actId="20577"/>
          <ac:spMkLst>
            <pc:docMk/>
            <pc:sldMk cId="3402301622" sldId="459"/>
            <ac:spMk id="45" creationId="{956392BF-A47F-4A2A-9339-1CEF0D779103}"/>
          </ac:spMkLst>
        </pc:spChg>
      </pc:sldChg>
      <pc:sldChg chg="modSp">
        <pc:chgData name="Kalifa Ryu" userId="S::xryu@smail.nju.edu.cn::5492f8fd-673c-4a4a-a6c7-c67353bdc8c9" providerId="AD" clId="Web-{967C4C59-19BE-E6D0-C207-1F88A21FD087}" dt="2024-11-19T09:21:26.851" v="16" actId="20577"/>
        <pc:sldMkLst>
          <pc:docMk/>
          <pc:sldMk cId="3466985501" sldId="542"/>
        </pc:sldMkLst>
        <pc:spChg chg="mod">
          <ac:chgData name="Kalifa Ryu" userId="S::xryu@smail.nju.edu.cn::5492f8fd-673c-4a4a-a6c7-c67353bdc8c9" providerId="AD" clId="Web-{967C4C59-19BE-E6D0-C207-1F88A21FD087}" dt="2024-11-19T09:21:23.944" v="14" actId="20577"/>
          <ac:spMkLst>
            <pc:docMk/>
            <pc:sldMk cId="3466985501" sldId="542"/>
            <ac:spMk id="9" creationId="{00000000-0000-0000-0000-000000000000}"/>
          </ac:spMkLst>
        </pc:spChg>
        <pc:spChg chg="mod">
          <ac:chgData name="Kalifa Ryu" userId="S::xryu@smail.nju.edu.cn::5492f8fd-673c-4a4a-a6c7-c67353bdc8c9" providerId="AD" clId="Web-{967C4C59-19BE-E6D0-C207-1F88A21FD087}" dt="2024-11-19T09:21:26.851" v="16" actId="20577"/>
          <ac:spMkLst>
            <pc:docMk/>
            <pc:sldMk cId="3466985501" sldId="542"/>
            <ac:spMk id="21" creationId="{3859BEF5-8500-4F5A-AB39-9AE47A1420DC}"/>
          </ac:spMkLst>
        </pc:spChg>
      </pc:sldChg>
      <pc:sldChg chg="delSp modSp">
        <pc:chgData name="Kalifa Ryu" userId="S::xryu@smail.nju.edu.cn::5492f8fd-673c-4a4a-a6c7-c67353bdc8c9" providerId="AD" clId="Web-{967C4C59-19BE-E6D0-C207-1F88A21FD087}" dt="2024-11-19T09:28:21.964" v="50" actId="20577"/>
        <pc:sldMkLst>
          <pc:docMk/>
          <pc:sldMk cId="246548275" sldId="572"/>
        </pc:sldMkLst>
        <pc:spChg chg="mod topLvl">
          <ac:chgData name="Kalifa Ryu" userId="S::xryu@smail.nju.edu.cn::5492f8fd-673c-4a4a-a6c7-c67353bdc8c9" providerId="AD" clId="Web-{967C4C59-19BE-E6D0-C207-1F88A21FD087}" dt="2024-11-19T09:28:21.964" v="50" actId="20577"/>
          <ac:spMkLst>
            <pc:docMk/>
            <pc:sldMk cId="246548275" sldId="572"/>
            <ac:spMk id="45" creationId="{956392BF-A47F-4A2A-9339-1CEF0D779103}"/>
          </ac:spMkLst>
        </pc:spChg>
        <pc:spChg chg="del topLvl">
          <ac:chgData name="Kalifa Ryu" userId="S::xryu@smail.nju.edu.cn::5492f8fd-673c-4a4a-a6c7-c67353bdc8c9" providerId="AD" clId="Web-{967C4C59-19BE-E6D0-C207-1F88A21FD087}" dt="2024-11-19T09:27:58.198" v="46"/>
          <ac:spMkLst>
            <pc:docMk/>
            <pc:sldMk cId="246548275" sldId="572"/>
            <ac:spMk id="49" creationId="{465B50E1-CDB4-45FF-B459-B51E30128145}"/>
          </ac:spMkLst>
        </pc:spChg>
        <pc:grpChg chg="del">
          <ac:chgData name="Kalifa Ryu" userId="S::xryu@smail.nju.edu.cn::5492f8fd-673c-4a4a-a6c7-c67353bdc8c9" providerId="AD" clId="Web-{967C4C59-19BE-E6D0-C207-1F88A21FD087}" dt="2024-11-19T09:27:58.198" v="46"/>
          <ac:grpSpMkLst>
            <pc:docMk/>
            <pc:sldMk cId="246548275" sldId="572"/>
            <ac:grpSpMk id="5" creationId="{F2120066-49A3-4909-89EE-DDA903BBEDA7}"/>
          </ac:grpSpMkLst>
        </pc:grp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C170F14-F16B-4905-9FE9-F26A8C5246D4}" type="doc">
      <dgm:prSet loTypeId="urn:microsoft.com/office/officeart/2005/8/layout/cycle3" loCatId="cycle" qsTypeId="urn:microsoft.com/office/officeart/2005/8/quickstyle/simple1" qsCatId="simple" csTypeId="urn:microsoft.com/office/officeart/2005/8/colors/colorful1" csCatId="colorful" phldr="1"/>
      <dgm:spPr/>
      <dgm:t>
        <a:bodyPr/>
        <a:lstStyle/>
        <a:p>
          <a:endParaRPr lang="zh-CN" altLang="en-US"/>
        </a:p>
      </dgm:t>
    </dgm:pt>
    <dgm:pt modelId="{7AFE8962-E1B4-4C30-9EC2-3D823AD08B4B}">
      <dgm:prSet phldrT="[文本]"/>
      <dgm:spPr/>
      <dgm:t>
        <a:bodyPr/>
        <a:lstStyle/>
        <a:p>
          <a:r>
            <a:rPr lang="zh-CN" altLang="en-US" b="1">
              <a:latin typeface="Times New Roman" panose="02020603050405020304" pitchFamily="18" charset="0"/>
              <a:cs typeface="Times New Roman" panose="02020603050405020304" pitchFamily="18" charset="0"/>
            </a:rPr>
            <a:t>数据收集</a:t>
          </a:r>
          <a:endParaRPr lang="zh-CN" altLang="en-US"/>
        </a:p>
      </dgm:t>
    </dgm:pt>
    <dgm:pt modelId="{97875AED-E9AE-4B2D-8922-5AFB31A90943}" type="parTrans" cxnId="{17ACFC6F-8380-4AED-9985-A284280A09C2}">
      <dgm:prSet/>
      <dgm:spPr/>
      <dgm:t>
        <a:bodyPr/>
        <a:lstStyle/>
        <a:p>
          <a:endParaRPr lang="zh-CN" altLang="en-US"/>
        </a:p>
      </dgm:t>
    </dgm:pt>
    <dgm:pt modelId="{BCE67A83-0B3E-4186-8852-2FCFDF1E5C6D}" type="sibTrans" cxnId="{17ACFC6F-8380-4AED-9985-A284280A09C2}">
      <dgm:prSet/>
      <dgm:spPr/>
      <dgm:t>
        <a:bodyPr/>
        <a:lstStyle/>
        <a:p>
          <a:endParaRPr lang="zh-CN" altLang="en-US"/>
        </a:p>
      </dgm:t>
    </dgm:pt>
    <dgm:pt modelId="{8B008767-CA15-4E50-9919-4AFCFF95715F}">
      <dgm:prSet phldrT="[文本]"/>
      <dgm:spPr/>
      <dgm:t>
        <a:bodyPr/>
        <a:lstStyle/>
        <a:p>
          <a:r>
            <a:rPr lang="zh-CN" altLang="en-US" b="1">
              <a:latin typeface="Times New Roman" panose="02020603050405020304" pitchFamily="18" charset="0"/>
              <a:cs typeface="Times New Roman" panose="02020603050405020304" pitchFamily="18" charset="0"/>
            </a:rPr>
            <a:t>特征工程</a:t>
          </a:r>
          <a:endParaRPr lang="zh-CN" altLang="en-US"/>
        </a:p>
      </dgm:t>
    </dgm:pt>
    <dgm:pt modelId="{C3E0E751-4062-41BE-B3D1-DB344918902C}" type="parTrans" cxnId="{AA309346-BFDC-4684-BB26-120DE5A21DC1}">
      <dgm:prSet/>
      <dgm:spPr/>
      <dgm:t>
        <a:bodyPr/>
        <a:lstStyle/>
        <a:p>
          <a:endParaRPr lang="zh-CN" altLang="en-US"/>
        </a:p>
      </dgm:t>
    </dgm:pt>
    <dgm:pt modelId="{1159575D-4C89-4FDF-8269-195C3B4491EB}" type="sibTrans" cxnId="{AA309346-BFDC-4684-BB26-120DE5A21DC1}">
      <dgm:prSet/>
      <dgm:spPr/>
      <dgm:t>
        <a:bodyPr/>
        <a:lstStyle/>
        <a:p>
          <a:endParaRPr lang="zh-CN" altLang="en-US"/>
        </a:p>
      </dgm:t>
    </dgm:pt>
    <dgm:pt modelId="{61ADB4C7-A589-4730-9DA0-187B4D0C6E2D}">
      <dgm:prSet phldrT="[文本]"/>
      <dgm:spPr/>
      <dgm:t>
        <a:bodyPr/>
        <a:lstStyle/>
        <a:p>
          <a:r>
            <a:rPr lang="zh-CN" altLang="en-US" b="1">
              <a:latin typeface="Times New Roman" panose="02020603050405020304" pitchFamily="18" charset="0"/>
              <a:cs typeface="Times New Roman" panose="02020603050405020304" pitchFamily="18" charset="0"/>
            </a:rPr>
            <a:t>模型训练</a:t>
          </a:r>
          <a:endParaRPr lang="zh-CN" altLang="en-US"/>
        </a:p>
      </dgm:t>
    </dgm:pt>
    <dgm:pt modelId="{D9CCE360-1FCC-4043-B786-828A1D1A5F89}" type="parTrans" cxnId="{23A20993-0B51-4FF8-B969-66070F70E491}">
      <dgm:prSet/>
      <dgm:spPr/>
      <dgm:t>
        <a:bodyPr/>
        <a:lstStyle/>
        <a:p>
          <a:endParaRPr lang="zh-CN" altLang="en-US"/>
        </a:p>
      </dgm:t>
    </dgm:pt>
    <dgm:pt modelId="{AB3581BA-2870-4681-9756-117A753677BD}" type="sibTrans" cxnId="{23A20993-0B51-4FF8-B969-66070F70E491}">
      <dgm:prSet/>
      <dgm:spPr/>
      <dgm:t>
        <a:bodyPr/>
        <a:lstStyle/>
        <a:p>
          <a:endParaRPr lang="zh-CN" altLang="en-US"/>
        </a:p>
      </dgm:t>
    </dgm:pt>
    <dgm:pt modelId="{87281EA2-61F9-4339-9A16-0D5C31D5607B}">
      <dgm:prSet phldrT="[文本]"/>
      <dgm:spPr/>
      <dgm:t>
        <a:bodyPr/>
        <a:lstStyle/>
        <a:p>
          <a:r>
            <a:rPr lang="zh-CN" altLang="en-US" b="1">
              <a:latin typeface="Times New Roman" panose="02020603050405020304" pitchFamily="18" charset="0"/>
              <a:cs typeface="Times New Roman" panose="02020603050405020304" pitchFamily="18" charset="0"/>
            </a:rPr>
            <a:t>模型评估</a:t>
          </a:r>
          <a:endParaRPr lang="zh-CN" altLang="en-US"/>
        </a:p>
      </dgm:t>
    </dgm:pt>
    <dgm:pt modelId="{6B7859A5-EB33-4905-A2BA-719427C3849B}" type="parTrans" cxnId="{9A08CFFA-2B33-47B9-87D6-9100F9A01F7C}">
      <dgm:prSet/>
      <dgm:spPr/>
      <dgm:t>
        <a:bodyPr/>
        <a:lstStyle/>
        <a:p>
          <a:endParaRPr lang="zh-CN" altLang="en-US"/>
        </a:p>
      </dgm:t>
    </dgm:pt>
    <dgm:pt modelId="{1BAC0668-34CB-4953-8E91-AEF1D6C5E69D}" type="sibTrans" cxnId="{9A08CFFA-2B33-47B9-87D6-9100F9A01F7C}">
      <dgm:prSet/>
      <dgm:spPr/>
      <dgm:t>
        <a:bodyPr/>
        <a:lstStyle/>
        <a:p>
          <a:endParaRPr lang="zh-CN" altLang="en-US"/>
        </a:p>
      </dgm:t>
    </dgm:pt>
    <dgm:pt modelId="{DD80D310-D80C-4F14-A4B9-FC4E29073AD7}">
      <dgm:prSet phldrT="[文本]"/>
      <dgm:spPr/>
      <dgm:t>
        <a:bodyPr/>
        <a:lstStyle/>
        <a:p>
          <a:r>
            <a:rPr lang="zh-CN" altLang="en-US" b="1">
              <a:latin typeface="Times New Roman" panose="02020603050405020304" pitchFamily="18" charset="0"/>
              <a:cs typeface="Times New Roman" panose="02020603050405020304" pitchFamily="18" charset="0"/>
            </a:rPr>
            <a:t>模型部署</a:t>
          </a:r>
          <a:endParaRPr lang="zh-CN" altLang="en-US"/>
        </a:p>
      </dgm:t>
    </dgm:pt>
    <dgm:pt modelId="{F6C199F8-FA57-4E69-A37D-257D5E7CC7D2}" type="parTrans" cxnId="{1BFE5904-CCE5-4AB0-A305-3DF025428F34}">
      <dgm:prSet/>
      <dgm:spPr/>
      <dgm:t>
        <a:bodyPr/>
        <a:lstStyle/>
        <a:p>
          <a:endParaRPr lang="zh-CN" altLang="en-US"/>
        </a:p>
      </dgm:t>
    </dgm:pt>
    <dgm:pt modelId="{7F81FD23-D606-42D7-B08E-7E9F255CFD54}" type="sibTrans" cxnId="{1BFE5904-CCE5-4AB0-A305-3DF025428F34}">
      <dgm:prSet/>
      <dgm:spPr/>
      <dgm:t>
        <a:bodyPr/>
        <a:lstStyle/>
        <a:p>
          <a:endParaRPr lang="zh-CN" altLang="en-US"/>
        </a:p>
      </dgm:t>
    </dgm:pt>
    <dgm:pt modelId="{BB0003C9-4F5E-4FB6-AD41-F9A1FB6C7FB8}" type="pres">
      <dgm:prSet presAssocID="{5C170F14-F16B-4905-9FE9-F26A8C5246D4}" presName="Name0" presStyleCnt="0">
        <dgm:presLayoutVars>
          <dgm:dir/>
          <dgm:resizeHandles val="exact"/>
        </dgm:presLayoutVars>
      </dgm:prSet>
      <dgm:spPr/>
    </dgm:pt>
    <dgm:pt modelId="{A9721DB1-D185-455C-A7B7-A5ED2D271762}" type="pres">
      <dgm:prSet presAssocID="{5C170F14-F16B-4905-9FE9-F26A8C5246D4}" presName="cycle" presStyleCnt="0"/>
      <dgm:spPr/>
    </dgm:pt>
    <dgm:pt modelId="{92291F6E-4FA3-42E3-A841-12CC1C020ADC}" type="pres">
      <dgm:prSet presAssocID="{7AFE8962-E1B4-4C30-9EC2-3D823AD08B4B}" presName="nodeFirstNode" presStyleLbl="node1" presStyleIdx="0" presStyleCnt="5">
        <dgm:presLayoutVars>
          <dgm:bulletEnabled val="1"/>
        </dgm:presLayoutVars>
      </dgm:prSet>
      <dgm:spPr/>
    </dgm:pt>
    <dgm:pt modelId="{4239013A-7A73-4C85-9CB8-867B4F9BF80B}" type="pres">
      <dgm:prSet presAssocID="{BCE67A83-0B3E-4186-8852-2FCFDF1E5C6D}" presName="sibTransFirstNode" presStyleLbl="bgShp" presStyleIdx="0" presStyleCnt="1"/>
      <dgm:spPr/>
    </dgm:pt>
    <dgm:pt modelId="{89738222-5B5C-46B7-B5EE-142E2B7CAB98}" type="pres">
      <dgm:prSet presAssocID="{8B008767-CA15-4E50-9919-4AFCFF95715F}" presName="nodeFollowingNodes" presStyleLbl="node1" presStyleIdx="1" presStyleCnt="5">
        <dgm:presLayoutVars>
          <dgm:bulletEnabled val="1"/>
        </dgm:presLayoutVars>
      </dgm:prSet>
      <dgm:spPr/>
    </dgm:pt>
    <dgm:pt modelId="{483171B0-6402-428A-8EDD-ABCFC00D4B5F}" type="pres">
      <dgm:prSet presAssocID="{61ADB4C7-A589-4730-9DA0-187B4D0C6E2D}" presName="nodeFollowingNodes" presStyleLbl="node1" presStyleIdx="2" presStyleCnt="5">
        <dgm:presLayoutVars>
          <dgm:bulletEnabled val="1"/>
        </dgm:presLayoutVars>
      </dgm:prSet>
      <dgm:spPr/>
    </dgm:pt>
    <dgm:pt modelId="{C16EBCA2-D6EB-49F8-8D78-D4216428772B}" type="pres">
      <dgm:prSet presAssocID="{87281EA2-61F9-4339-9A16-0D5C31D5607B}" presName="nodeFollowingNodes" presStyleLbl="node1" presStyleIdx="3" presStyleCnt="5">
        <dgm:presLayoutVars>
          <dgm:bulletEnabled val="1"/>
        </dgm:presLayoutVars>
      </dgm:prSet>
      <dgm:spPr/>
    </dgm:pt>
    <dgm:pt modelId="{20C2FFF6-B536-4AB9-BE0D-76D407D14E3E}" type="pres">
      <dgm:prSet presAssocID="{DD80D310-D80C-4F14-A4B9-FC4E29073AD7}" presName="nodeFollowingNodes" presStyleLbl="node1" presStyleIdx="4" presStyleCnt="5">
        <dgm:presLayoutVars>
          <dgm:bulletEnabled val="1"/>
        </dgm:presLayoutVars>
      </dgm:prSet>
      <dgm:spPr/>
    </dgm:pt>
  </dgm:ptLst>
  <dgm:cxnLst>
    <dgm:cxn modelId="{1BFE5904-CCE5-4AB0-A305-3DF025428F34}" srcId="{5C170F14-F16B-4905-9FE9-F26A8C5246D4}" destId="{DD80D310-D80C-4F14-A4B9-FC4E29073AD7}" srcOrd="4" destOrd="0" parTransId="{F6C199F8-FA57-4E69-A37D-257D5E7CC7D2}" sibTransId="{7F81FD23-D606-42D7-B08E-7E9F255CFD54}"/>
    <dgm:cxn modelId="{E157FD1E-0C54-452A-9880-5913ECA52650}" type="presOf" srcId="{DD80D310-D80C-4F14-A4B9-FC4E29073AD7}" destId="{20C2FFF6-B536-4AB9-BE0D-76D407D14E3E}" srcOrd="0" destOrd="0" presId="urn:microsoft.com/office/officeart/2005/8/layout/cycle3"/>
    <dgm:cxn modelId="{7E07E240-BBE2-4DEA-A624-751B8E592E49}" type="presOf" srcId="{7AFE8962-E1B4-4C30-9EC2-3D823AD08B4B}" destId="{92291F6E-4FA3-42E3-A841-12CC1C020ADC}" srcOrd="0" destOrd="0" presId="urn:microsoft.com/office/officeart/2005/8/layout/cycle3"/>
    <dgm:cxn modelId="{AA309346-BFDC-4684-BB26-120DE5A21DC1}" srcId="{5C170F14-F16B-4905-9FE9-F26A8C5246D4}" destId="{8B008767-CA15-4E50-9919-4AFCFF95715F}" srcOrd="1" destOrd="0" parTransId="{C3E0E751-4062-41BE-B3D1-DB344918902C}" sibTransId="{1159575D-4C89-4FDF-8269-195C3B4491EB}"/>
    <dgm:cxn modelId="{17ACFC6F-8380-4AED-9985-A284280A09C2}" srcId="{5C170F14-F16B-4905-9FE9-F26A8C5246D4}" destId="{7AFE8962-E1B4-4C30-9EC2-3D823AD08B4B}" srcOrd="0" destOrd="0" parTransId="{97875AED-E9AE-4B2D-8922-5AFB31A90943}" sibTransId="{BCE67A83-0B3E-4186-8852-2FCFDF1E5C6D}"/>
    <dgm:cxn modelId="{23A20993-0B51-4FF8-B969-66070F70E491}" srcId="{5C170F14-F16B-4905-9FE9-F26A8C5246D4}" destId="{61ADB4C7-A589-4730-9DA0-187B4D0C6E2D}" srcOrd="2" destOrd="0" parTransId="{D9CCE360-1FCC-4043-B786-828A1D1A5F89}" sibTransId="{AB3581BA-2870-4681-9756-117A753677BD}"/>
    <dgm:cxn modelId="{EDA7C8BC-8351-491F-839A-F0395A468AC8}" type="presOf" srcId="{5C170F14-F16B-4905-9FE9-F26A8C5246D4}" destId="{BB0003C9-4F5E-4FB6-AD41-F9A1FB6C7FB8}" srcOrd="0" destOrd="0" presId="urn:microsoft.com/office/officeart/2005/8/layout/cycle3"/>
    <dgm:cxn modelId="{40C95BCF-F592-48E9-ADD2-91F0D43273FF}" type="presOf" srcId="{87281EA2-61F9-4339-9A16-0D5C31D5607B}" destId="{C16EBCA2-D6EB-49F8-8D78-D4216428772B}" srcOrd="0" destOrd="0" presId="urn:microsoft.com/office/officeart/2005/8/layout/cycle3"/>
    <dgm:cxn modelId="{47FDD3E0-1E54-4C26-BAB7-8E48A90BF1BF}" type="presOf" srcId="{BCE67A83-0B3E-4186-8852-2FCFDF1E5C6D}" destId="{4239013A-7A73-4C85-9CB8-867B4F9BF80B}" srcOrd="0" destOrd="0" presId="urn:microsoft.com/office/officeart/2005/8/layout/cycle3"/>
    <dgm:cxn modelId="{3CDFFCE3-DBFD-498F-8A6F-83437C73A0F0}" type="presOf" srcId="{61ADB4C7-A589-4730-9DA0-187B4D0C6E2D}" destId="{483171B0-6402-428A-8EDD-ABCFC00D4B5F}" srcOrd="0" destOrd="0" presId="urn:microsoft.com/office/officeart/2005/8/layout/cycle3"/>
    <dgm:cxn modelId="{9A08CFFA-2B33-47B9-87D6-9100F9A01F7C}" srcId="{5C170F14-F16B-4905-9FE9-F26A8C5246D4}" destId="{87281EA2-61F9-4339-9A16-0D5C31D5607B}" srcOrd="3" destOrd="0" parTransId="{6B7859A5-EB33-4905-A2BA-719427C3849B}" sibTransId="{1BAC0668-34CB-4953-8E91-AEF1D6C5E69D}"/>
    <dgm:cxn modelId="{E094B5FD-9302-4EB3-9CBE-CAC13736557A}" type="presOf" srcId="{8B008767-CA15-4E50-9919-4AFCFF95715F}" destId="{89738222-5B5C-46B7-B5EE-142E2B7CAB98}" srcOrd="0" destOrd="0" presId="urn:microsoft.com/office/officeart/2005/8/layout/cycle3"/>
    <dgm:cxn modelId="{52761703-3F3E-4E9F-BC7B-E3572C31EF6B}" type="presParOf" srcId="{BB0003C9-4F5E-4FB6-AD41-F9A1FB6C7FB8}" destId="{A9721DB1-D185-455C-A7B7-A5ED2D271762}" srcOrd="0" destOrd="0" presId="urn:microsoft.com/office/officeart/2005/8/layout/cycle3"/>
    <dgm:cxn modelId="{A2AD1020-4215-4E47-BC1A-D2B9737AEC88}" type="presParOf" srcId="{A9721DB1-D185-455C-A7B7-A5ED2D271762}" destId="{92291F6E-4FA3-42E3-A841-12CC1C020ADC}" srcOrd="0" destOrd="0" presId="urn:microsoft.com/office/officeart/2005/8/layout/cycle3"/>
    <dgm:cxn modelId="{4CB70CA6-C137-4DC8-8536-21242C3821D4}" type="presParOf" srcId="{A9721DB1-D185-455C-A7B7-A5ED2D271762}" destId="{4239013A-7A73-4C85-9CB8-867B4F9BF80B}" srcOrd="1" destOrd="0" presId="urn:microsoft.com/office/officeart/2005/8/layout/cycle3"/>
    <dgm:cxn modelId="{E6966971-EC0E-4A74-8363-8D72A5FE461D}" type="presParOf" srcId="{A9721DB1-D185-455C-A7B7-A5ED2D271762}" destId="{89738222-5B5C-46B7-B5EE-142E2B7CAB98}" srcOrd="2" destOrd="0" presId="urn:microsoft.com/office/officeart/2005/8/layout/cycle3"/>
    <dgm:cxn modelId="{ECE8D6B6-D9D2-47DD-868A-9BF124AD467E}" type="presParOf" srcId="{A9721DB1-D185-455C-A7B7-A5ED2D271762}" destId="{483171B0-6402-428A-8EDD-ABCFC00D4B5F}" srcOrd="3" destOrd="0" presId="urn:microsoft.com/office/officeart/2005/8/layout/cycle3"/>
    <dgm:cxn modelId="{4CEF4AEE-27A6-419E-BF2E-BB735F79B74F}" type="presParOf" srcId="{A9721DB1-D185-455C-A7B7-A5ED2D271762}" destId="{C16EBCA2-D6EB-49F8-8D78-D4216428772B}" srcOrd="4" destOrd="0" presId="urn:microsoft.com/office/officeart/2005/8/layout/cycle3"/>
    <dgm:cxn modelId="{71F34578-6F8B-4DAD-90C9-327EBA867684}" type="presParOf" srcId="{A9721DB1-D185-455C-A7B7-A5ED2D271762}" destId="{20C2FFF6-B536-4AB9-BE0D-76D407D14E3E}" srcOrd="5" destOrd="0" presId="urn:microsoft.com/office/officeart/2005/8/layout/cycle3"/>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DCBE806-1088-4CEC-BC5D-1F833EBF45BF}" type="doc">
      <dgm:prSet loTypeId="urn:microsoft.com/office/officeart/2005/8/layout/chevron1" loCatId="process" qsTypeId="urn:microsoft.com/office/officeart/2005/8/quickstyle/simple1" qsCatId="simple" csTypeId="urn:microsoft.com/office/officeart/2005/8/colors/accent0_2" csCatId="mainScheme" phldr="1"/>
      <dgm:spPr/>
    </dgm:pt>
    <dgm:pt modelId="{B0B119F5-81DE-41F1-BE43-B6F8A6575D46}">
      <dgm:prSet phldrT="[文本]" custT="1"/>
      <dgm:spPr/>
      <dgm:t>
        <a:bodyPr/>
        <a:lstStyle/>
        <a:p>
          <a:r>
            <a:rPr lang="zh-CN" altLang="en-US" sz="1600" b="0" i="0" u="none" strike="noStrike" baseline="0">
              <a:latin typeface="+mn-ea"/>
              <a:ea typeface="+mn-ea"/>
            </a:rPr>
            <a:t>将输入</a:t>
          </a:r>
          <a:r>
            <a:rPr lang="en-US" altLang="zh-CN" sz="1600" b="0" i="0" u="none" strike="noStrike" baseline="0">
              <a:latin typeface="+mn-ea"/>
              <a:ea typeface="+mn-ea"/>
            </a:rPr>
            <a:t>commit</a:t>
          </a:r>
          <a:r>
            <a:rPr lang="zh-CN" altLang="en-US" sz="1600" b="0" i="0" u="none" strike="noStrike" baseline="0">
              <a:latin typeface="+mn-ea"/>
              <a:ea typeface="+mn-ea"/>
            </a:rPr>
            <a:t>划分为</a:t>
          </a:r>
          <a:r>
            <a:rPr lang="en-US" altLang="zh-CN" sz="1600" b="0" i="0" u="none" strike="noStrike" baseline="0">
              <a:latin typeface="+mn-ea"/>
              <a:ea typeface="+mn-ea"/>
            </a:rPr>
            <a:t>k</a:t>
          </a:r>
          <a:r>
            <a:rPr lang="zh-CN" altLang="en-US" sz="1600" b="0" i="0" u="none" strike="noStrike" baseline="0">
              <a:latin typeface="+mn-ea"/>
              <a:ea typeface="+mn-ea"/>
            </a:rPr>
            <a:t>折</a:t>
          </a:r>
          <a:endParaRPr lang="zh-CN" altLang="en-US" sz="1600">
            <a:latin typeface="+mn-ea"/>
            <a:ea typeface="+mn-ea"/>
          </a:endParaRPr>
        </a:p>
      </dgm:t>
    </dgm:pt>
    <dgm:pt modelId="{68E7040F-D3BA-4DC8-9626-28AF854E8F9D}" type="parTrans" cxnId="{833B0677-DD5C-46A0-BD76-FE3D2A08DB71}">
      <dgm:prSet/>
      <dgm:spPr/>
      <dgm:t>
        <a:bodyPr/>
        <a:lstStyle/>
        <a:p>
          <a:endParaRPr lang="zh-CN" altLang="en-US" sz="1600">
            <a:latin typeface="+mn-ea"/>
            <a:ea typeface="+mn-ea"/>
          </a:endParaRPr>
        </a:p>
      </dgm:t>
    </dgm:pt>
    <dgm:pt modelId="{0BAA5FA2-4D31-4184-95C1-6B7673056EC6}" type="sibTrans" cxnId="{833B0677-DD5C-46A0-BD76-FE3D2A08DB71}">
      <dgm:prSet/>
      <dgm:spPr/>
      <dgm:t>
        <a:bodyPr/>
        <a:lstStyle/>
        <a:p>
          <a:endParaRPr lang="zh-CN" altLang="en-US" sz="1600">
            <a:latin typeface="+mn-ea"/>
            <a:ea typeface="+mn-ea"/>
          </a:endParaRPr>
        </a:p>
      </dgm:t>
    </dgm:pt>
    <dgm:pt modelId="{83DFA54A-E377-4205-B472-632B7BE52CBF}">
      <dgm:prSet phldrT="[文本]" custT="1"/>
      <dgm:spPr/>
      <dgm:t>
        <a:bodyPr/>
        <a:lstStyle/>
        <a:p>
          <a:r>
            <a:rPr lang="zh-CN" altLang="en-US" sz="1600" b="0" i="0" u="none" strike="noStrike" baseline="0">
              <a:latin typeface="+mn-ea"/>
              <a:ea typeface="+mn-ea"/>
            </a:rPr>
            <a:t>在𝑘个数据流上对每个被比较算法进行测试、评估和训练得到算法的</a:t>
          </a:r>
          <a:r>
            <a:rPr lang="en-US" altLang="zh-CN" sz="1600" b="0" i="0" u="none" strike="noStrike" baseline="0">
              <a:latin typeface="+mn-ea"/>
              <a:ea typeface="+mn-ea"/>
            </a:rPr>
            <a:t>k</a:t>
          </a:r>
          <a:r>
            <a:rPr lang="zh-CN" altLang="en-US" sz="1600" b="0" i="0" u="none" strike="noStrike" baseline="0">
              <a:latin typeface="+mn-ea"/>
              <a:ea typeface="+mn-ea"/>
            </a:rPr>
            <a:t>个实例</a:t>
          </a:r>
          <a:endParaRPr lang="zh-CN" altLang="en-US" sz="1600">
            <a:latin typeface="+mn-ea"/>
            <a:ea typeface="+mn-ea"/>
          </a:endParaRPr>
        </a:p>
      </dgm:t>
    </dgm:pt>
    <dgm:pt modelId="{256F74B3-DBC7-41A4-B375-5B104D00A4C8}" type="parTrans" cxnId="{6BC4857A-A7D3-432D-A01D-5907BA5F96BA}">
      <dgm:prSet/>
      <dgm:spPr/>
      <dgm:t>
        <a:bodyPr/>
        <a:lstStyle/>
        <a:p>
          <a:endParaRPr lang="zh-CN" altLang="en-US" sz="1600">
            <a:latin typeface="+mn-ea"/>
            <a:ea typeface="+mn-ea"/>
          </a:endParaRPr>
        </a:p>
      </dgm:t>
    </dgm:pt>
    <dgm:pt modelId="{03030A38-229A-4DD7-B30D-27F4D36D0ED7}" type="sibTrans" cxnId="{6BC4857A-A7D3-432D-A01D-5907BA5F96BA}">
      <dgm:prSet/>
      <dgm:spPr/>
      <dgm:t>
        <a:bodyPr/>
        <a:lstStyle/>
        <a:p>
          <a:endParaRPr lang="zh-CN" altLang="en-US" sz="1600">
            <a:latin typeface="+mn-ea"/>
            <a:ea typeface="+mn-ea"/>
          </a:endParaRPr>
        </a:p>
      </dgm:t>
    </dgm:pt>
    <dgm:pt modelId="{104BE105-A28C-46A4-8E38-5A72D10990C4}">
      <dgm:prSet phldrT="[文本]" custT="1"/>
      <dgm:spPr/>
      <dgm:t>
        <a:bodyPr/>
        <a:lstStyle/>
        <a:p>
          <a:r>
            <a:rPr lang="zh-CN" altLang="en-US" sz="1600" b="0" i="0" u="none" strike="noStrike" baseline="0">
              <a:latin typeface="+mn-ea"/>
              <a:ea typeface="+mn-ea"/>
            </a:rPr>
            <a:t>生成成对的指标值，在数据流上进行实时的统计测试</a:t>
          </a:r>
          <a:endParaRPr lang="zh-CN" altLang="en-US" sz="1600">
            <a:latin typeface="+mn-ea"/>
            <a:ea typeface="+mn-ea"/>
          </a:endParaRPr>
        </a:p>
      </dgm:t>
    </dgm:pt>
    <dgm:pt modelId="{EC0283D4-6A18-4BF0-BDCB-7C7D4E5D81B8}" type="parTrans" cxnId="{D36F0D57-0BA6-4B9F-8DB1-AC6BDE33D499}">
      <dgm:prSet/>
      <dgm:spPr/>
      <dgm:t>
        <a:bodyPr/>
        <a:lstStyle/>
        <a:p>
          <a:endParaRPr lang="zh-CN" altLang="en-US" sz="1600">
            <a:latin typeface="+mn-ea"/>
            <a:ea typeface="+mn-ea"/>
          </a:endParaRPr>
        </a:p>
      </dgm:t>
    </dgm:pt>
    <dgm:pt modelId="{98A8B7DB-9A2F-4808-AABA-1A3FF6276E93}" type="sibTrans" cxnId="{D36F0D57-0BA6-4B9F-8DB1-AC6BDE33D499}">
      <dgm:prSet/>
      <dgm:spPr/>
      <dgm:t>
        <a:bodyPr/>
        <a:lstStyle/>
        <a:p>
          <a:endParaRPr lang="zh-CN" altLang="en-US" sz="1600">
            <a:latin typeface="+mn-ea"/>
            <a:ea typeface="+mn-ea"/>
          </a:endParaRPr>
        </a:p>
      </dgm:t>
    </dgm:pt>
    <dgm:pt modelId="{B388F691-9B00-47B0-804F-2B382B731BFC}" type="pres">
      <dgm:prSet presAssocID="{FDCBE806-1088-4CEC-BC5D-1F833EBF45BF}" presName="Name0" presStyleCnt="0">
        <dgm:presLayoutVars>
          <dgm:dir/>
          <dgm:animLvl val="lvl"/>
          <dgm:resizeHandles val="exact"/>
        </dgm:presLayoutVars>
      </dgm:prSet>
      <dgm:spPr/>
    </dgm:pt>
    <dgm:pt modelId="{43339A75-4BF7-48F2-BBAF-A1687DDE5535}" type="pres">
      <dgm:prSet presAssocID="{B0B119F5-81DE-41F1-BE43-B6F8A6575D46}" presName="parTxOnly" presStyleLbl="node1" presStyleIdx="0" presStyleCnt="3">
        <dgm:presLayoutVars>
          <dgm:chMax val="0"/>
          <dgm:chPref val="0"/>
          <dgm:bulletEnabled val="1"/>
        </dgm:presLayoutVars>
      </dgm:prSet>
      <dgm:spPr/>
    </dgm:pt>
    <dgm:pt modelId="{284E2C9F-0DD3-45B7-A078-7E1573CA3C22}" type="pres">
      <dgm:prSet presAssocID="{0BAA5FA2-4D31-4184-95C1-6B7673056EC6}" presName="parTxOnlySpace" presStyleCnt="0"/>
      <dgm:spPr/>
    </dgm:pt>
    <dgm:pt modelId="{5E1F913F-02DE-4912-995E-6ED977BE78FD}" type="pres">
      <dgm:prSet presAssocID="{83DFA54A-E377-4205-B472-632B7BE52CBF}" presName="parTxOnly" presStyleLbl="node1" presStyleIdx="1" presStyleCnt="3">
        <dgm:presLayoutVars>
          <dgm:chMax val="0"/>
          <dgm:chPref val="0"/>
          <dgm:bulletEnabled val="1"/>
        </dgm:presLayoutVars>
      </dgm:prSet>
      <dgm:spPr/>
    </dgm:pt>
    <dgm:pt modelId="{B6D8542C-A486-4302-A657-0551367F0C69}" type="pres">
      <dgm:prSet presAssocID="{03030A38-229A-4DD7-B30D-27F4D36D0ED7}" presName="parTxOnlySpace" presStyleCnt="0"/>
      <dgm:spPr/>
    </dgm:pt>
    <dgm:pt modelId="{F38CC714-75B9-4913-9CFF-453898372FC2}" type="pres">
      <dgm:prSet presAssocID="{104BE105-A28C-46A4-8E38-5A72D10990C4}" presName="parTxOnly" presStyleLbl="node1" presStyleIdx="2" presStyleCnt="3">
        <dgm:presLayoutVars>
          <dgm:chMax val="0"/>
          <dgm:chPref val="0"/>
          <dgm:bulletEnabled val="1"/>
        </dgm:presLayoutVars>
      </dgm:prSet>
      <dgm:spPr/>
    </dgm:pt>
  </dgm:ptLst>
  <dgm:cxnLst>
    <dgm:cxn modelId="{D0325D19-C2CF-48D2-A6FF-B610CF2F7F0E}" type="presOf" srcId="{B0B119F5-81DE-41F1-BE43-B6F8A6575D46}" destId="{43339A75-4BF7-48F2-BBAF-A1687DDE5535}" srcOrd="0" destOrd="0" presId="urn:microsoft.com/office/officeart/2005/8/layout/chevron1"/>
    <dgm:cxn modelId="{6CD53263-9A8D-4D4D-B41C-99B874F0A380}" type="presOf" srcId="{83DFA54A-E377-4205-B472-632B7BE52CBF}" destId="{5E1F913F-02DE-4912-995E-6ED977BE78FD}" srcOrd="0" destOrd="0" presId="urn:microsoft.com/office/officeart/2005/8/layout/chevron1"/>
    <dgm:cxn modelId="{833B0677-DD5C-46A0-BD76-FE3D2A08DB71}" srcId="{FDCBE806-1088-4CEC-BC5D-1F833EBF45BF}" destId="{B0B119F5-81DE-41F1-BE43-B6F8A6575D46}" srcOrd="0" destOrd="0" parTransId="{68E7040F-D3BA-4DC8-9626-28AF854E8F9D}" sibTransId="{0BAA5FA2-4D31-4184-95C1-6B7673056EC6}"/>
    <dgm:cxn modelId="{D36F0D57-0BA6-4B9F-8DB1-AC6BDE33D499}" srcId="{FDCBE806-1088-4CEC-BC5D-1F833EBF45BF}" destId="{104BE105-A28C-46A4-8E38-5A72D10990C4}" srcOrd="2" destOrd="0" parTransId="{EC0283D4-6A18-4BF0-BDCB-7C7D4E5D81B8}" sibTransId="{98A8B7DB-9A2F-4808-AABA-1A3FF6276E93}"/>
    <dgm:cxn modelId="{6BC4857A-A7D3-432D-A01D-5907BA5F96BA}" srcId="{FDCBE806-1088-4CEC-BC5D-1F833EBF45BF}" destId="{83DFA54A-E377-4205-B472-632B7BE52CBF}" srcOrd="1" destOrd="0" parTransId="{256F74B3-DBC7-41A4-B375-5B104D00A4C8}" sibTransId="{03030A38-229A-4DD7-B30D-27F4D36D0ED7}"/>
    <dgm:cxn modelId="{E1AE98BC-AD3E-42D3-A678-CEB29EFACB3F}" type="presOf" srcId="{FDCBE806-1088-4CEC-BC5D-1F833EBF45BF}" destId="{B388F691-9B00-47B0-804F-2B382B731BFC}" srcOrd="0" destOrd="0" presId="urn:microsoft.com/office/officeart/2005/8/layout/chevron1"/>
    <dgm:cxn modelId="{CAB36EEB-BDC5-4FC9-854C-6E86040F9109}" type="presOf" srcId="{104BE105-A28C-46A4-8E38-5A72D10990C4}" destId="{F38CC714-75B9-4913-9CFF-453898372FC2}" srcOrd="0" destOrd="0" presId="urn:microsoft.com/office/officeart/2005/8/layout/chevron1"/>
    <dgm:cxn modelId="{289148ED-8F3C-4328-9157-4C589DAEB002}" type="presParOf" srcId="{B388F691-9B00-47B0-804F-2B382B731BFC}" destId="{43339A75-4BF7-48F2-BBAF-A1687DDE5535}" srcOrd="0" destOrd="0" presId="urn:microsoft.com/office/officeart/2005/8/layout/chevron1"/>
    <dgm:cxn modelId="{8B921BDC-F449-488D-9823-EC265C1A2C07}" type="presParOf" srcId="{B388F691-9B00-47B0-804F-2B382B731BFC}" destId="{284E2C9F-0DD3-45B7-A078-7E1573CA3C22}" srcOrd="1" destOrd="0" presId="urn:microsoft.com/office/officeart/2005/8/layout/chevron1"/>
    <dgm:cxn modelId="{D76B492B-14AA-410B-A16F-1D591705E85B}" type="presParOf" srcId="{B388F691-9B00-47B0-804F-2B382B731BFC}" destId="{5E1F913F-02DE-4912-995E-6ED977BE78FD}" srcOrd="2" destOrd="0" presId="urn:microsoft.com/office/officeart/2005/8/layout/chevron1"/>
    <dgm:cxn modelId="{C2DD0C00-E042-474A-B25F-2C93FB1FFA4A}" type="presParOf" srcId="{B388F691-9B00-47B0-804F-2B382B731BFC}" destId="{B6D8542C-A486-4302-A657-0551367F0C69}" srcOrd="3" destOrd="0" presId="urn:microsoft.com/office/officeart/2005/8/layout/chevron1"/>
    <dgm:cxn modelId="{F19F69FC-083D-4307-BA1F-6B757934FC64}" type="presParOf" srcId="{B388F691-9B00-47B0-804F-2B382B731BFC}" destId="{F38CC714-75B9-4913-9CFF-453898372FC2}" srcOrd="4" destOrd="0" presId="urn:microsoft.com/office/officeart/2005/8/layout/chevron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239013A-7A73-4C85-9CB8-867B4F9BF80B}">
      <dsp:nvSpPr>
        <dsp:cNvPr id="0" name=""/>
        <dsp:cNvSpPr/>
      </dsp:nvSpPr>
      <dsp:spPr>
        <a:xfrm>
          <a:off x="403134" y="91053"/>
          <a:ext cx="3196326" cy="3196326"/>
        </a:xfrm>
        <a:prstGeom prst="circularArrow">
          <a:avLst>
            <a:gd name="adj1" fmla="val 5544"/>
            <a:gd name="adj2" fmla="val 330680"/>
            <a:gd name="adj3" fmla="val 13910267"/>
            <a:gd name="adj4" fmla="val 17304735"/>
            <a:gd name="adj5" fmla="val 5757"/>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291F6E-4FA3-42E3-A841-12CC1C020ADC}">
      <dsp:nvSpPr>
        <dsp:cNvPr id="0" name=""/>
        <dsp:cNvSpPr/>
      </dsp:nvSpPr>
      <dsp:spPr>
        <a:xfrm>
          <a:off x="1296739" y="106865"/>
          <a:ext cx="1409117" cy="704558"/>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b="1" kern="1200">
              <a:latin typeface="Times New Roman" panose="02020603050405020304" pitchFamily="18" charset="0"/>
              <a:cs typeface="Times New Roman" panose="02020603050405020304" pitchFamily="18" charset="0"/>
            </a:rPr>
            <a:t>数据收集</a:t>
          </a:r>
          <a:endParaRPr lang="zh-CN" altLang="en-US" sz="2200" kern="1200"/>
        </a:p>
      </dsp:txBody>
      <dsp:txXfrm>
        <a:off x="1331133" y="141259"/>
        <a:ext cx="1340329" cy="635770"/>
      </dsp:txXfrm>
    </dsp:sp>
    <dsp:sp modelId="{89738222-5B5C-46B7-B5EE-142E2B7CAB98}">
      <dsp:nvSpPr>
        <dsp:cNvPr id="0" name=""/>
        <dsp:cNvSpPr/>
      </dsp:nvSpPr>
      <dsp:spPr>
        <a:xfrm>
          <a:off x="2593066" y="1048702"/>
          <a:ext cx="1409117" cy="704558"/>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b="1" kern="1200">
              <a:latin typeface="Times New Roman" panose="02020603050405020304" pitchFamily="18" charset="0"/>
              <a:cs typeface="Times New Roman" panose="02020603050405020304" pitchFamily="18" charset="0"/>
            </a:rPr>
            <a:t>特征工程</a:t>
          </a:r>
          <a:endParaRPr lang="zh-CN" altLang="en-US" sz="2200" kern="1200"/>
        </a:p>
      </dsp:txBody>
      <dsp:txXfrm>
        <a:off x="2627460" y="1083096"/>
        <a:ext cx="1340329" cy="635770"/>
      </dsp:txXfrm>
    </dsp:sp>
    <dsp:sp modelId="{483171B0-6402-428A-8EDD-ABCFC00D4B5F}">
      <dsp:nvSpPr>
        <dsp:cNvPr id="0" name=""/>
        <dsp:cNvSpPr/>
      </dsp:nvSpPr>
      <dsp:spPr>
        <a:xfrm>
          <a:off x="2097913" y="2572626"/>
          <a:ext cx="1409117" cy="704558"/>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b="1" kern="1200">
              <a:latin typeface="Times New Roman" panose="02020603050405020304" pitchFamily="18" charset="0"/>
              <a:cs typeface="Times New Roman" panose="02020603050405020304" pitchFamily="18" charset="0"/>
            </a:rPr>
            <a:t>模型训练</a:t>
          </a:r>
          <a:endParaRPr lang="zh-CN" altLang="en-US" sz="2200" kern="1200"/>
        </a:p>
      </dsp:txBody>
      <dsp:txXfrm>
        <a:off x="2132307" y="2607020"/>
        <a:ext cx="1340329" cy="635770"/>
      </dsp:txXfrm>
    </dsp:sp>
    <dsp:sp modelId="{C16EBCA2-D6EB-49F8-8D78-D4216428772B}">
      <dsp:nvSpPr>
        <dsp:cNvPr id="0" name=""/>
        <dsp:cNvSpPr/>
      </dsp:nvSpPr>
      <dsp:spPr>
        <a:xfrm>
          <a:off x="495565" y="2572626"/>
          <a:ext cx="1409117" cy="704558"/>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b="1" kern="1200">
              <a:latin typeface="Times New Roman" panose="02020603050405020304" pitchFamily="18" charset="0"/>
              <a:cs typeface="Times New Roman" panose="02020603050405020304" pitchFamily="18" charset="0"/>
            </a:rPr>
            <a:t>模型评估</a:t>
          </a:r>
          <a:endParaRPr lang="zh-CN" altLang="en-US" sz="2200" kern="1200"/>
        </a:p>
      </dsp:txBody>
      <dsp:txXfrm>
        <a:off x="529959" y="2607020"/>
        <a:ext cx="1340329" cy="635770"/>
      </dsp:txXfrm>
    </dsp:sp>
    <dsp:sp modelId="{20C2FFF6-B536-4AB9-BE0D-76D407D14E3E}">
      <dsp:nvSpPr>
        <dsp:cNvPr id="0" name=""/>
        <dsp:cNvSpPr/>
      </dsp:nvSpPr>
      <dsp:spPr>
        <a:xfrm>
          <a:off x="412" y="1048702"/>
          <a:ext cx="1409117" cy="704558"/>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zh-CN" altLang="en-US" sz="2200" b="1" kern="1200">
              <a:latin typeface="Times New Roman" panose="02020603050405020304" pitchFamily="18" charset="0"/>
              <a:cs typeface="Times New Roman" panose="02020603050405020304" pitchFamily="18" charset="0"/>
            </a:rPr>
            <a:t>模型部署</a:t>
          </a:r>
          <a:endParaRPr lang="zh-CN" altLang="en-US" sz="2200" kern="1200"/>
        </a:p>
      </dsp:txBody>
      <dsp:txXfrm>
        <a:off x="34806" y="1083096"/>
        <a:ext cx="1340329" cy="63577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3339A75-4BF7-48F2-BBAF-A1687DDE5535}">
      <dsp:nvSpPr>
        <dsp:cNvPr id="0" name=""/>
        <dsp:cNvSpPr/>
      </dsp:nvSpPr>
      <dsp:spPr>
        <a:xfrm>
          <a:off x="2634" y="0"/>
          <a:ext cx="3210242" cy="1259443"/>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b="0" i="0" u="none" strike="noStrike" kern="1200" baseline="0">
              <a:latin typeface="+mn-ea"/>
              <a:ea typeface="+mn-ea"/>
            </a:rPr>
            <a:t>将输入</a:t>
          </a:r>
          <a:r>
            <a:rPr lang="en-US" altLang="zh-CN" sz="1600" b="0" i="0" u="none" strike="noStrike" kern="1200" baseline="0">
              <a:latin typeface="+mn-ea"/>
              <a:ea typeface="+mn-ea"/>
            </a:rPr>
            <a:t>commit</a:t>
          </a:r>
          <a:r>
            <a:rPr lang="zh-CN" altLang="en-US" sz="1600" b="0" i="0" u="none" strike="noStrike" kern="1200" baseline="0">
              <a:latin typeface="+mn-ea"/>
              <a:ea typeface="+mn-ea"/>
            </a:rPr>
            <a:t>划分为</a:t>
          </a:r>
          <a:r>
            <a:rPr lang="en-US" altLang="zh-CN" sz="1600" b="0" i="0" u="none" strike="noStrike" kern="1200" baseline="0">
              <a:latin typeface="+mn-ea"/>
              <a:ea typeface="+mn-ea"/>
            </a:rPr>
            <a:t>k</a:t>
          </a:r>
          <a:r>
            <a:rPr lang="zh-CN" altLang="en-US" sz="1600" b="0" i="0" u="none" strike="noStrike" kern="1200" baseline="0">
              <a:latin typeface="+mn-ea"/>
              <a:ea typeface="+mn-ea"/>
            </a:rPr>
            <a:t>折</a:t>
          </a:r>
          <a:endParaRPr lang="zh-CN" altLang="en-US" sz="1600" kern="1200">
            <a:latin typeface="+mn-ea"/>
            <a:ea typeface="+mn-ea"/>
          </a:endParaRPr>
        </a:p>
      </dsp:txBody>
      <dsp:txXfrm>
        <a:off x="632356" y="0"/>
        <a:ext cx="1950799" cy="1259443"/>
      </dsp:txXfrm>
    </dsp:sp>
    <dsp:sp modelId="{5E1F913F-02DE-4912-995E-6ED977BE78FD}">
      <dsp:nvSpPr>
        <dsp:cNvPr id="0" name=""/>
        <dsp:cNvSpPr/>
      </dsp:nvSpPr>
      <dsp:spPr>
        <a:xfrm>
          <a:off x="2891853" y="0"/>
          <a:ext cx="3210242" cy="1259443"/>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b="0" i="0" u="none" strike="noStrike" kern="1200" baseline="0">
              <a:latin typeface="+mn-ea"/>
              <a:ea typeface="+mn-ea"/>
            </a:rPr>
            <a:t>在𝑘个数据流上对每个被比较算法进行测试、评估和训练得到算法的</a:t>
          </a:r>
          <a:r>
            <a:rPr lang="en-US" altLang="zh-CN" sz="1600" b="0" i="0" u="none" strike="noStrike" kern="1200" baseline="0">
              <a:latin typeface="+mn-ea"/>
              <a:ea typeface="+mn-ea"/>
            </a:rPr>
            <a:t>k</a:t>
          </a:r>
          <a:r>
            <a:rPr lang="zh-CN" altLang="en-US" sz="1600" b="0" i="0" u="none" strike="noStrike" kern="1200" baseline="0">
              <a:latin typeface="+mn-ea"/>
              <a:ea typeface="+mn-ea"/>
            </a:rPr>
            <a:t>个实例</a:t>
          </a:r>
          <a:endParaRPr lang="zh-CN" altLang="en-US" sz="1600" kern="1200">
            <a:latin typeface="+mn-ea"/>
            <a:ea typeface="+mn-ea"/>
          </a:endParaRPr>
        </a:p>
      </dsp:txBody>
      <dsp:txXfrm>
        <a:off x="3521575" y="0"/>
        <a:ext cx="1950799" cy="1259443"/>
      </dsp:txXfrm>
    </dsp:sp>
    <dsp:sp modelId="{F38CC714-75B9-4913-9CFF-453898372FC2}">
      <dsp:nvSpPr>
        <dsp:cNvPr id="0" name=""/>
        <dsp:cNvSpPr/>
      </dsp:nvSpPr>
      <dsp:spPr>
        <a:xfrm>
          <a:off x="5781072" y="0"/>
          <a:ext cx="3210242" cy="1259443"/>
        </a:xfrm>
        <a:prstGeom prst="chevron">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marL="0" lvl="0" indent="0" algn="ctr" defTabSz="711200">
            <a:lnSpc>
              <a:spcPct val="90000"/>
            </a:lnSpc>
            <a:spcBef>
              <a:spcPct val="0"/>
            </a:spcBef>
            <a:spcAft>
              <a:spcPct val="35000"/>
            </a:spcAft>
            <a:buNone/>
          </a:pPr>
          <a:r>
            <a:rPr lang="zh-CN" altLang="en-US" sz="1600" b="0" i="0" u="none" strike="noStrike" kern="1200" baseline="0">
              <a:latin typeface="+mn-ea"/>
              <a:ea typeface="+mn-ea"/>
            </a:rPr>
            <a:t>生成成对的指标值，在数据流上进行实时的统计测试</a:t>
          </a:r>
          <a:endParaRPr lang="zh-CN" altLang="en-US" sz="1600" kern="1200">
            <a:latin typeface="+mn-ea"/>
            <a:ea typeface="+mn-ea"/>
          </a:endParaRPr>
        </a:p>
      </dsp:txBody>
      <dsp:txXfrm>
        <a:off x="6410794" y="0"/>
        <a:ext cx="1950799" cy="1259443"/>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2024/11/19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1</a:t>
            </a:fld>
            <a:endParaRPr lang="zh-CN" altLang="en-US"/>
          </a:p>
        </p:txBody>
      </p:sp>
    </p:spTree>
    <p:extLst>
      <p:ext uri="{BB962C8B-B14F-4D97-AF65-F5344CB8AC3E}">
        <p14:creationId xmlns:p14="http://schemas.microsoft.com/office/powerpoint/2010/main" val="20134444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10</a:t>
            </a:fld>
            <a:endParaRPr lang="zh-CN" altLang="en-US"/>
          </a:p>
        </p:txBody>
      </p:sp>
    </p:spTree>
    <p:extLst>
      <p:ext uri="{BB962C8B-B14F-4D97-AF65-F5344CB8AC3E}">
        <p14:creationId xmlns:p14="http://schemas.microsoft.com/office/powerpoint/2010/main" val="23102574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11</a:t>
            </a:fld>
            <a:endParaRPr lang="zh-CN" altLang="en-US"/>
          </a:p>
        </p:txBody>
      </p:sp>
    </p:spTree>
    <p:extLst>
      <p:ext uri="{BB962C8B-B14F-4D97-AF65-F5344CB8AC3E}">
        <p14:creationId xmlns:p14="http://schemas.microsoft.com/office/powerpoint/2010/main" val="29339830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12</a:t>
            </a:fld>
            <a:endParaRPr lang="zh-CN" altLang="en-US"/>
          </a:p>
        </p:txBody>
      </p:sp>
    </p:spTree>
    <p:extLst>
      <p:ext uri="{BB962C8B-B14F-4D97-AF65-F5344CB8AC3E}">
        <p14:creationId xmlns:p14="http://schemas.microsoft.com/office/powerpoint/2010/main" val="25123846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a:latin typeface="Times New Roman" panose="02020603050405020304" pitchFamily="18" charset="0"/>
                <a:ea typeface="+mn-ea"/>
                <a:cs typeface="Times New Roman" panose="02020603050405020304" pitchFamily="18" charset="0"/>
              </a:rPr>
              <a:t>TODO</a:t>
            </a:r>
            <a:r>
              <a:rPr lang="zh-CN" altLang="en-US" sz="1200">
                <a:latin typeface="Times New Roman" panose="02020603050405020304" pitchFamily="18" charset="0"/>
                <a:ea typeface="+mn-ea"/>
                <a:cs typeface="Times New Roman" panose="02020603050405020304" pitchFamily="18" charset="0"/>
              </a:rPr>
              <a:t>增加结论</a:t>
            </a:r>
            <a:endParaRPr lang="en-US" altLang="zh-CN" sz="1200">
              <a:latin typeface="Times New Roman" panose="020206030504050203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24846532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14</a:t>
            </a:fld>
            <a:endParaRPr lang="zh-CN" altLang="en-US"/>
          </a:p>
        </p:txBody>
      </p:sp>
    </p:spTree>
    <p:extLst>
      <p:ext uri="{BB962C8B-B14F-4D97-AF65-F5344CB8AC3E}">
        <p14:creationId xmlns:p14="http://schemas.microsoft.com/office/powerpoint/2010/main" val="1522114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15213427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16</a:t>
            </a:fld>
            <a:endParaRPr lang="zh-CN" altLang="en-US"/>
          </a:p>
        </p:txBody>
      </p:sp>
    </p:spTree>
    <p:extLst>
      <p:ext uri="{BB962C8B-B14F-4D97-AF65-F5344CB8AC3E}">
        <p14:creationId xmlns:p14="http://schemas.microsoft.com/office/powerpoint/2010/main" val="7533398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17</a:t>
            </a:fld>
            <a:endParaRPr lang="zh-CN" altLang="en-US"/>
          </a:p>
        </p:txBody>
      </p:sp>
    </p:spTree>
    <p:extLst>
      <p:ext uri="{BB962C8B-B14F-4D97-AF65-F5344CB8AC3E}">
        <p14:creationId xmlns:p14="http://schemas.microsoft.com/office/powerpoint/2010/main" val="313204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sz="1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096146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15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19</a:t>
            </a:fld>
            <a:endParaRPr lang="zh-CN" altLang="en-US"/>
          </a:p>
        </p:txBody>
      </p:sp>
    </p:spTree>
    <p:extLst>
      <p:ext uri="{BB962C8B-B14F-4D97-AF65-F5344CB8AC3E}">
        <p14:creationId xmlns:p14="http://schemas.microsoft.com/office/powerpoint/2010/main" val="39436734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a:p>
          <a:p>
            <a:endParaRPr kumimoji="1" lang="zh-CN" altLang="en-US"/>
          </a:p>
        </p:txBody>
      </p:sp>
      <p:sp>
        <p:nvSpPr>
          <p:cNvPr id="4" name="灯片编号占位符 3"/>
          <p:cNvSpPr>
            <a:spLocks noGrp="1"/>
          </p:cNvSpPr>
          <p:nvPr>
            <p:ph type="sldNum" sz="quarter" idx="5"/>
          </p:nvPr>
        </p:nvSpPr>
        <p:spPr/>
        <p:txBody>
          <a:bodyPr/>
          <a:lstStyle/>
          <a:p>
            <a:fld id="{A6837353-30EB-4A48-80EB-173D804AEFBD}" type="slidenum">
              <a:rPr lang="zh-CN" altLang="en-US" smtClean="0"/>
              <a:t>2</a:t>
            </a:fld>
            <a:endParaRPr lang="zh-CN" altLang="en-US"/>
          </a:p>
        </p:txBody>
      </p:sp>
    </p:spTree>
    <p:extLst>
      <p:ext uri="{BB962C8B-B14F-4D97-AF65-F5344CB8AC3E}">
        <p14:creationId xmlns:p14="http://schemas.microsoft.com/office/powerpoint/2010/main" val="23083383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3522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21</a:t>
            </a:fld>
            <a:endParaRPr lang="zh-CN" altLang="en-US"/>
          </a:p>
        </p:txBody>
      </p:sp>
    </p:spTree>
    <p:extLst>
      <p:ext uri="{BB962C8B-B14F-4D97-AF65-F5344CB8AC3E}">
        <p14:creationId xmlns:p14="http://schemas.microsoft.com/office/powerpoint/2010/main" val="33795066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2789377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23</a:t>
            </a:fld>
            <a:endParaRPr lang="zh-CN" altLang="en-US"/>
          </a:p>
        </p:txBody>
      </p:sp>
    </p:spTree>
    <p:extLst>
      <p:ext uri="{BB962C8B-B14F-4D97-AF65-F5344CB8AC3E}">
        <p14:creationId xmlns:p14="http://schemas.microsoft.com/office/powerpoint/2010/main" val="593267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99845754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17053237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2228814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lvl="1" indent="-171450">
              <a:lnSpc>
                <a:spcPct val="130000"/>
              </a:lnSpc>
              <a:buClr>
                <a:srgbClr val="B88F4D"/>
              </a:buClr>
              <a:buFont typeface="微软雅黑" panose="020B0503020204020204" pitchFamily="34" charset="-122"/>
              <a:buChar char="o"/>
            </a:pP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10805517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202575983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324981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48341088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31109385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255761757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17772254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18389396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93491643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438245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1730695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9920541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8096481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800" b="0" i="0" u="none" strike="noStrike" baseline="0">
                <a:latin typeface="FandolSong-Regular-Identity-H"/>
              </a:rPr>
              <a:t>早期缺陷预测研究主要集中在模块级的缺陷预测上</a:t>
            </a:r>
            <a:r>
              <a:rPr lang="en-US" altLang="zh-CN" sz="1800" b="0" i="0" u="none" strike="noStrike" baseline="0">
                <a:latin typeface="FandolSong-Regular-Identity-H"/>
              </a:rPr>
              <a:t>;</a:t>
            </a:r>
          </a:p>
          <a:p>
            <a:pPr algn="l"/>
            <a:r>
              <a:rPr lang="zh-CN" altLang="en-US" sz="1800" b="0" i="0" u="none" strike="noStrike" baseline="0">
                <a:latin typeface="FandolSong-Regular-Identity-H"/>
              </a:rPr>
              <a:t>随着版本控制系统的普及和开发流程的逐渐迭代，提交级的缺陷预测逐渐成为研究热点</a:t>
            </a:r>
            <a:r>
              <a:rPr lang="en-US" altLang="zh-CN" sz="1800" b="0" i="0" u="none" strike="noStrike" baseline="0">
                <a:latin typeface="FandolSong-Regular-Identity-H"/>
              </a:rPr>
              <a:t>;</a:t>
            </a:r>
          </a:p>
          <a:p>
            <a:pPr algn="l"/>
            <a:r>
              <a:rPr lang="zh-CN" altLang="en-US" sz="1800" b="0" i="0" u="none" strike="noStrike" baseline="0">
                <a:latin typeface="FandolSong-Regular-Identity-H"/>
              </a:rPr>
              <a:t>相比之下，代码行级的缺陷预测是一个较新的研究领域，精细化的预测</a:t>
            </a:r>
            <a:r>
              <a:rPr lang="en-US" altLang="zh-CN" sz="1800" b="0" i="0" u="none" strike="noStrike" baseline="0">
                <a:latin typeface="FandolSong-Regular-Identity-H"/>
              </a:rPr>
              <a:t>,</a:t>
            </a:r>
            <a:r>
              <a:rPr lang="zh-CN" altLang="en-US" sz="1800" b="0" i="0" u="none" strike="noStrike" baseline="0">
                <a:latin typeface="FandolSong-Regular-Identity-H"/>
              </a:rPr>
              <a:t>技术复杂性</a:t>
            </a:r>
            <a:r>
              <a:rPr lang="en-US" altLang="zh-CN" sz="1800" b="0" i="0" u="none" strike="noStrike" baseline="0">
                <a:latin typeface="FandolSong-Regular-Identity-H"/>
              </a:rPr>
              <a:t>,</a:t>
            </a:r>
            <a:r>
              <a:rPr lang="zh-CN" altLang="en-US" sz="1800" b="0" i="0" u="none" strike="noStrike" baseline="0">
                <a:latin typeface="FandolSong-Regular-Identity-H"/>
              </a:rPr>
              <a:t>较高的计算成本，代码行级预测目前仍在探索阶段，相关的模型和方法尚不成熟</a:t>
            </a:r>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a:t>
            </a:fld>
            <a:endParaRPr lang="zh-CN" altLang="en-US"/>
          </a:p>
        </p:txBody>
      </p:sp>
    </p:spTree>
    <p:extLst>
      <p:ext uri="{BB962C8B-B14F-4D97-AF65-F5344CB8AC3E}">
        <p14:creationId xmlns:p14="http://schemas.microsoft.com/office/powerpoint/2010/main" val="324269584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20761796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41</a:t>
            </a:fld>
            <a:endParaRPr lang="zh-CN" altLang="en-US"/>
          </a:p>
        </p:txBody>
      </p:sp>
    </p:spTree>
    <p:extLst>
      <p:ext uri="{BB962C8B-B14F-4D97-AF65-F5344CB8AC3E}">
        <p14:creationId xmlns:p14="http://schemas.microsoft.com/office/powerpoint/2010/main" val="243445616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42</a:t>
            </a:fld>
            <a:endParaRPr lang="zh-CN" altLang="en-US"/>
          </a:p>
        </p:txBody>
      </p:sp>
    </p:spTree>
    <p:extLst>
      <p:ext uri="{BB962C8B-B14F-4D97-AF65-F5344CB8AC3E}">
        <p14:creationId xmlns:p14="http://schemas.microsoft.com/office/powerpoint/2010/main" val="15117276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43</a:t>
            </a:fld>
            <a:endParaRPr lang="zh-CN" altLang="en-US"/>
          </a:p>
        </p:txBody>
      </p:sp>
    </p:spTree>
    <p:extLst>
      <p:ext uri="{BB962C8B-B14F-4D97-AF65-F5344CB8AC3E}">
        <p14:creationId xmlns:p14="http://schemas.microsoft.com/office/powerpoint/2010/main" val="23125979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44</a:t>
            </a:fld>
            <a:endParaRPr lang="zh-CN" altLang="en-US"/>
          </a:p>
        </p:txBody>
      </p:sp>
    </p:spTree>
    <p:extLst>
      <p:ext uri="{BB962C8B-B14F-4D97-AF65-F5344CB8AC3E}">
        <p14:creationId xmlns:p14="http://schemas.microsoft.com/office/powerpoint/2010/main" val="37036576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18462269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298044975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37841474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277434105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2770276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130000"/>
              </a:lnSpc>
              <a:buClr>
                <a:srgbClr val="B88F4D"/>
              </a:buClr>
            </a:pPr>
            <a:endParaRPr lang="en-US" altLang="zh-CN" sz="1200">
              <a:solidFill>
                <a:schemeClr val="tx1">
                  <a:lumMod val="85000"/>
                  <a:lumOff val="15000"/>
                </a:schemeClr>
              </a:solidFill>
              <a:latin typeface="宋体" panose="02010600030101010101" pitchFamily="2" charset="-122"/>
              <a:ea typeface="+mn-ea"/>
            </a:endParaRPr>
          </a:p>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a:t>
            </a:fld>
            <a:endParaRPr lang="zh-CN" altLang="en-US"/>
          </a:p>
        </p:txBody>
      </p:sp>
    </p:spTree>
    <p:extLst>
      <p:ext uri="{BB962C8B-B14F-4D97-AF65-F5344CB8AC3E}">
        <p14:creationId xmlns:p14="http://schemas.microsoft.com/office/powerpoint/2010/main" val="284235372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123534744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6730409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282472299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15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25034543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586608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200">
              <a:solidFill>
                <a:schemeClr val="tx1">
                  <a:lumMod val="85000"/>
                  <a:lumOff val="15000"/>
                </a:schemeClr>
              </a:solidFill>
              <a:latin typeface="Times New Roman" panose="020206030504050203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47529742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08526345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82317084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837353-30EB-4A48-80EB-173D804AEFBD}" type="slidenum">
              <a:rPr lang="zh-CN" altLang="en-US" smtClean="0"/>
              <a:t>6</a:t>
            </a:fld>
            <a:endParaRPr lang="zh-CN" altLang="en-US"/>
          </a:p>
        </p:txBody>
      </p:sp>
    </p:spTree>
    <p:extLst>
      <p:ext uri="{BB962C8B-B14F-4D97-AF65-F5344CB8AC3E}">
        <p14:creationId xmlns:p14="http://schemas.microsoft.com/office/powerpoint/2010/main" val="2610176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lnSpc>
                <a:spcPct val="130000"/>
              </a:lnSpc>
              <a:buClr>
                <a:srgbClr val="B88F4D"/>
              </a:buClr>
              <a:buFont typeface="微软雅黑" panose="020B0503020204020204" pitchFamily="34" charset="-122"/>
              <a:buNone/>
            </a:pPr>
            <a:endParaRPr lang="zh-CN" altLang="en-US" sz="1600">
              <a:solidFill>
                <a:schemeClr val="tx1">
                  <a:lumMod val="85000"/>
                  <a:lumOff val="15000"/>
                </a:schemeClr>
              </a:solidFill>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7</a:t>
            </a:fld>
            <a:endParaRPr lang="zh-CN" altLang="en-US"/>
          </a:p>
        </p:txBody>
      </p:sp>
    </p:spTree>
    <p:extLst>
      <p:ext uri="{BB962C8B-B14F-4D97-AF65-F5344CB8AC3E}">
        <p14:creationId xmlns:p14="http://schemas.microsoft.com/office/powerpoint/2010/main" val="204555252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extLst>
      <p:ext uri="{BB962C8B-B14F-4D97-AF65-F5344CB8AC3E}">
        <p14:creationId xmlns:p14="http://schemas.microsoft.com/office/powerpoint/2010/main" val="20900802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lnSpc>
                <a:spcPct val="15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宋体" panose="02010600030101010101" pitchFamily="2" charset="-122"/>
              <a:ea typeface="+mn-ea"/>
            </a:endParaRPr>
          </a:p>
        </p:txBody>
      </p:sp>
      <p:sp>
        <p:nvSpPr>
          <p:cNvPr id="4" name="灯片编号占位符 3"/>
          <p:cNvSpPr>
            <a:spLocks noGrp="1"/>
          </p:cNvSpPr>
          <p:nvPr>
            <p:ph type="sldNum" sz="quarter" idx="10"/>
          </p:nvPr>
        </p:nvSpPr>
        <p:spPr/>
        <p:txBody>
          <a:bodyPr/>
          <a:lstStyle/>
          <a:p>
            <a:fld id="{A6837353-30EB-4A48-80EB-173D804AEFBD}" type="slidenum">
              <a:rPr lang="zh-CN" altLang="en-US" smtClean="0"/>
              <a:t>9</a:t>
            </a:fld>
            <a:endParaRPr lang="zh-CN" altLang="en-US"/>
          </a:p>
        </p:txBody>
      </p:sp>
    </p:spTree>
    <p:extLst>
      <p:ext uri="{BB962C8B-B14F-4D97-AF65-F5344CB8AC3E}">
        <p14:creationId xmlns:p14="http://schemas.microsoft.com/office/powerpoint/2010/main" val="393597777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tags" Target="../tags/tag9.xml"/><Relationship Id="rId2" Type="http://schemas.openxmlformats.org/officeDocument/2006/relationships/tags" Target="../tags/tag8.xml"/><Relationship Id="rId1" Type="http://schemas.openxmlformats.org/officeDocument/2006/relationships/tags" Target="../tags/tag7.xml"/><Relationship Id="rId5" Type="http://schemas.openxmlformats.org/officeDocument/2006/relationships/image" Target="../media/image1.jpeg"/><Relationship Id="rId4"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slideMaster" Target="../slideMasters/slideMaster1.xml"/><Relationship Id="rId5" Type="http://schemas.openxmlformats.org/officeDocument/2006/relationships/tags" Target="../tags/tag46.xml"/><Relationship Id="rId4" Type="http://schemas.openxmlformats.org/officeDocument/2006/relationships/tags" Target="../tags/tag45.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tags" Target="../tags/tag47.xml"/><Relationship Id="rId5" Type="http://schemas.openxmlformats.org/officeDocument/2006/relationships/slideMaster" Target="../slideMasters/slideMaster1.xml"/><Relationship Id="rId4" Type="http://schemas.openxmlformats.org/officeDocument/2006/relationships/tags" Target="../tags/tag50.xml"/></Relationships>
</file>

<file path=ppt/slideLayouts/_rels/slideLayout12.xml.rels><?xml version="1.0" encoding="UTF-8" standalone="yes"?>
<Relationships xmlns="http://schemas.openxmlformats.org/package/2006/relationships"><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tags" Target="../tags/tag51.xml"/><Relationship Id="rId6" Type="http://schemas.openxmlformats.org/officeDocument/2006/relationships/slideMaster" Target="../slideMasters/slideMaster1.xml"/><Relationship Id="rId5" Type="http://schemas.openxmlformats.org/officeDocument/2006/relationships/tags" Target="../tags/tag55.xml"/><Relationship Id="rId4" Type="http://schemas.openxmlformats.org/officeDocument/2006/relationships/tags" Target="../tags/tag54.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2.jpe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15.xml"/><Relationship Id="rId2" Type="http://schemas.openxmlformats.org/officeDocument/2006/relationships/tags" Target="../tags/tag14.xml"/><Relationship Id="rId1" Type="http://schemas.openxmlformats.org/officeDocument/2006/relationships/tags" Target="../tags/tag13.x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20.xml"/><Relationship Id="rId7" Type="http://schemas.openxmlformats.org/officeDocument/2006/relationships/slideMaster" Target="../slideMasters/slideMaster1.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5" Type="http://schemas.openxmlformats.org/officeDocument/2006/relationships/tags" Target="../tags/tag22.xml"/><Relationship Id="rId4" Type="http://schemas.openxmlformats.org/officeDocument/2006/relationships/tags" Target="../tags/tag21.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31.xml"/><Relationship Id="rId3" Type="http://schemas.openxmlformats.org/officeDocument/2006/relationships/tags" Target="../tags/tag26.xml"/><Relationship Id="rId7" Type="http://schemas.openxmlformats.org/officeDocument/2006/relationships/tags" Target="../tags/tag30.xml"/><Relationship Id="rId2" Type="http://schemas.openxmlformats.org/officeDocument/2006/relationships/tags" Target="../tags/tag25.xml"/><Relationship Id="rId1" Type="http://schemas.openxmlformats.org/officeDocument/2006/relationships/tags" Target="../tags/tag24.xml"/><Relationship Id="rId6" Type="http://schemas.openxmlformats.org/officeDocument/2006/relationships/tags" Target="../tags/tag29.xml"/><Relationship Id="rId5" Type="http://schemas.openxmlformats.org/officeDocument/2006/relationships/tags" Target="../tags/tag28.xml"/><Relationship Id="rId4" Type="http://schemas.openxmlformats.org/officeDocument/2006/relationships/tags" Target="../tags/tag27.xml"/><Relationship Id="rId9"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34.xml"/><Relationship Id="rId2" Type="http://schemas.openxmlformats.org/officeDocument/2006/relationships/tags" Target="../tags/tag33.xml"/><Relationship Id="rId1" Type="http://schemas.openxmlformats.org/officeDocument/2006/relationships/tags" Target="../tags/tag32.xml"/><Relationship Id="rId5" Type="http://schemas.openxmlformats.org/officeDocument/2006/relationships/slideMaster" Target="../slideMasters/slideMaster1.xml"/><Relationship Id="rId4" Type="http://schemas.openxmlformats.org/officeDocument/2006/relationships/tags" Target="../tags/tag3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8.xml"/><Relationship Id="rId7" Type="http://schemas.openxmlformats.org/officeDocument/2006/relationships/slideMaster" Target="../slideMasters/slideMaster1.xml"/><Relationship Id="rId2" Type="http://schemas.openxmlformats.org/officeDocument/2006/relationships/tags" Target="../tags/tag37.xml"/><Relationship Id="rId1" Type="http://schemas.openxmlformats.org/officeDocument/2006/relationships/tags" Target="../tags/tag36.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solidFill>
          <a:srgbClr val="FFFFFF"/>
        </a:solidFill>
        <a:effectLst/>
      </p:bgPr>
    </p:bg>
    <p:spTree>
      <p:nvGrpSpPr>
        <p:cNvPr id="1" name=""/>
        <p:cNvGrpSpPr/>
        <p:nvPr/>
      </p:nvGrpSpPr>
      <p:grpSpPr>
        <a:xfrm>
          <a:off x="0" y="0"/>
          <a:ext cx="0" cy="0"/>
          <a:chOff x="0" y="0"/>
          <a:chExt cx="0" cy="0"/>
        </a:xfrm>
      </p:grpSpPr>
      <p:sp>
        <p:nvSpPr>
          <p:cNvPr id="16" name="日期占位符 15"/>
          <p:cNvSpPr>
            <a:spLocks noGrp="1"/>
          </p:cNvSpPr>
          <p:nvPr>
            <p:ph type="dt" sz="half" idx="10"/>
            <p:custDataLst>
              <p:tags r:id="rId1"/>
            </p:custDataLst>
          </p:nvPr>
        </p:nvSpPr>
        <p:spPr/>
        <p:txBody>
          <a:bodyPr/>
          <a:lstStyle/>
          <a:p>
            <a:fld id="{760FBDFE-C587-4B4C-A407-44438C67B59E}" type="datetimeFigureOut">
              <a:rPr lang="zh-CN" altLang="en-US" smtClean="0"/>
              <a:t>2024/11/19</a:t>
            </a:fld>
            <a:endParaRPr lang="zh-CN" altLang="en-US"/>
          </a:p>
        </p:txBody>
      </p:sp>
      <p:sp>
        <p:nvSpPr>
          <p:cNvPr id="17" name="页脚占位符 16"/>
          <p:cNvSpPr>
            <a:spLocks noGrp="1"/>
          </p:cNvSpPr>
          <p:nvPr>
            <p:ph type="ftr" sz="quarter" idx="11"/>
            <p:custDataLst>
              <p:tags r:id="rId2"/>
            </p:custDataLst>
          </p:nvPr>
        </p:nvSpPr>
        <p:spPr/>
        <p:txBody>
          <a:bodyPr/>
          <a:lstStyle/>
          <a:p>
            <a:endParaRPr lang="zh-CN" altLang="en-US"/>
          </a:p>
        </p:txBody>
      </p:sp>
      <p:sp>
        <p:nvSpPr>
          <p:cNvPr id="18" name="灯片编号占位符 17"/>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2"/>
          <p:cNvPicPr>
            <a:picLocks noChangeAspect="1"/>
          </p:cNvPicPr>
          <p:nvPr userDrawn="1"/>
        </p:nvPicPr>
        <p:blipFill>
          <a:blip r:embed="rId5"/>
          <a:stretch>
            <a:fillRect/>
          </a:stretch>
        </p:blipFill>
        <p:spPr>
          <a:xfrm>
            <a:off x="-635" y="-1905"/>
            <a:ext cx="12192635" cy="685990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solidFill>
          <a:srgbClr val="FFFFFF"/>
        </a:solidFill>
        <a:effectLst/>
      </p:bgPr>
    </p:bg>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28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eaLnBrk="1" fontAlgn="auto" latinLnBrk="0" hangingPunct="1">
              <a:lnSpc>
                <a:spcPct val="130000"/>
              </a:lnSpc>
              <a:spcAft>
                <a:spcPts val="1000"/>
              </a:spcAft>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spcAft>
                <a:spcPts val="600"/>
              </a:spcAft>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spcAft>
                <a:spcPts val="600"/>
              </a:spcAft>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spcAft>
                <a:spcPts val="300"/>
              </a:spcAft>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spcAft>
                <a:spcPts val="300"/>
              </a:spcAft>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容">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lvl1pPr marL="228600" indent="-228600" eaLnBrk="1" fontAlgn="auto" latinLnBrk="0" hangingPunct="1">
              <a:lnSpc>
                <a:spcPct val="130000"/>
              </a:lnSpc>
              <a:buFont typeface="Arial" panose="020B0604020202020204" pitchFamily="34" charset="0"/>
              <a:buChar char="●"/>
              <a:defRPr u="none" strike="noStrike" kern="1200" cap="none" spc="150" normalizeH="0" baseline="0">
                <a:solidFill>
                  <a:schemeClr val="tx1">
                    <a:lumMod val="65000"/>
                    <a:lumOff val="35000"/>
                  </a:schemeClr>
                </a:solidFill>
                <a:uFillTx/>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u="none" strike="noStrike" kern="1200" cap="none" spc="150" normalizeH="0" baseline="0">
                <a:solidFill>
                  <a:schemeClr val="tx1">
                    <a:lumMod val="65000"/>
                    <a:lumOff val="35000"/>
                  </a:schemeClr>
                </a:solidFill>
                <a:uFillTx/>
              </a:defRPr>
            </a:lvl2pPr>
            <a:lvl3pPr marL="11430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3pPr>
            <a:lvl4pPr marL="1600200" indent="-228600" eaLnBrk="1" fontAlgn="auto" latinLnBrk="0" hangingPunct="1">
              <a:lnSpc>
                <a:spcPct val="120000"/>
              </a:lnSpc>
              <a:buFont typeface="Wingdings" panose="05000000000000000000" charset="0"/>
              <a:buChar char=""/>
              <a:defRPr u="none" strike="noStrike" kern="1200" cap="none" spc="150" normalizeH="0" baseline="0">
                <a:solidFill>
                  <a:schemeClr val="tx1">
                    <a:lumMod val="65000"/>
                    <a:lumOff val="35000"/>
                  </a:schemeClr>
                </a:solidFill>
                <a:uFillTx/>
              </a:defRPr>
            </a:lvl4pPr>
            <a:lvl5pPr marL="2057400" indent="-228600" eaLnBrk="1" fontAlgn="auto" latinLnBrk="0" hangingPunct="1">
              <a:lnSpc>
                <a:spcPct val="120000"/>
              </a:lnSpc>
              <a:buFont typeface="Arial" panose="020B0604020202020204" pitchFamily="34" charset="0"/>
              <a:buChar char="•"/>
              <a:defRPr u="none" strike="noStrike" kern="1200" cap="none" spc="150" normalizeH="0" baseline="0">
                <a:solidFill>
                  <a:schemeClr val="tx1">
                    <a:lumMod val="65000"/>
                    <a:lumOff val="35000"/>
                  </a:schemeClr>
                </a:solidFill>
                <a:uFillTx/>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末尾幻灯片">
    <p:bg>
      <p:bgPr>
        <a:solidFill>
          <a:srgbClr val="FFFFFF"/>
        </a:solidFill>
        <a:effectLst/>
      </p:bgPr>
    </p:bg>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2024/11/19</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marL="0" marR="0" algn="ctr" defTabSz="914400" rtl="0" eaLnBrk="1" fontAlgn="auto" latinLnBrk="0" hangingPunct="1">
              <a:lnSpc>
                <a:spcPct val="100000"/>
              </a:lnSpc>
              <a:buNone/>
              <a:defRPr kumimoji="0" lang="zh-CN" altLang="en-US" sz="6000" b="1" i="0" u="none" strike="noStrike" kern="1200" cap="none" spc="300" normalizeH="0" baseline="0" noProof="1" dirty="0">
                <a:solidFill>
                  <a:schemeClr val="tx1">
                    <a:lumMod val="85000"/>
                    <a:lumOff val="15000"/>
                  </a:schemeClr>
                </a:solidFill>
                <a:effectLst/>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marL="0" indent="0" algn="ctr">
              <a:lnSpc>
                <a:spcPct val="110000"/>
              </a:lnSpc>
              <a:buNone/>
              <a:defRPr sz="2400" spc="200" baseline="0">
                <a:solidFill>
                  <a:schemeClr val="tx1">
                    <a:lumMod val="65000"/>
                    <a:lumOff val="35000"/>
                  </a:schemeClr>
                </a:solidFill>
              </a:defRPr>
            </a:lvl1pPr>
          </a:lstStyle>
          <a:p>
            <a:pPr lvl="0"/>
            <a:r>
              <a:rPr lang="zh-CN" altLang="en-US"/>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bg>
      <p:bgPr>
        <a:solidFill>
          <a:srgbClr val="FFFFFF"/>
        </a:soli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2024/11/19</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pic>
        <p:nvPicPr>
          <p:cNvPr id="5" name="图片 4" descr="ppt_画板 1 副本"/>
          <p:cNvPicPr>
            <a:picLocks noChangeAspect="1"/>
          </p:cNvPicPr>
          <p:nvPr userDrawn="1"/>
        </p:nvPicPr>
        <p:blipFill>
          <a:blip r:embed="rId5"/>
          <a:stretch>
            <a:fillRect/>
          </a:stretch>
        </p:blipFill>
        <p:spPr>
          <a:xfrm>
            <a:off x="0" y="0"/>
            <a:ext cx="12202160" cy="6858635"/>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标题和内容">
    <p:bg>
      <p:bgPr>
        <a:solidFill>
          <a:schemeClr val="bg1"/>
        </a:solidFill>
        <a:effectLst/>
      </p:bgPr>
    </p:bg>
    <p:spTree>
      <p:nvGrpSpPr>
        <p:cNvPr id="1" name=""/>
        <p:cNvGrpSpPr/>
        <p:nvPr/>
      </p:nvGrpSpPr>
      <p:grpSpPr>
        <a:xfrm>
          <a:off x="0" y="0"/>
          <a:ext cx="0" cy="0"/>
          <a:chOff x="0" y="0"/>
          <a:chExt cx="0" cy="0"/>
        </a:xfrm>
      </p:grpSpPr>
      <p:pic>
        <p:nvPicPr>
          <p:cNvPr id="16" name="图片 15" descr="logo-04">
            <a:extLst>
              <a:ext uri="{FF2B5EF4-FFF2-40B4-BE49-F238E27FC236}">
                <a16:creationId xmlns:a16="http://schemas.microsoft.com/office/drawing/2014/main" id="{E0791704-3EC5-425C-B8DB-50336076DF51}"/>
              </a:ext>
            </a:extLst>
          </p:cNvPr>
          <p:cNvPicPr>
            <a:picLocks noChangeAspect="1"/>
          </p:cNvPicPr>
          <p:nvPr userDrawn="1"/>
        </p:nvPicPr>
        <p:blipFill rotWithShape="1">
          <a:blip r:embed="rId2"/>
          <a:srcRect r="39086"/>
          <a:stretch/>
        </p:blipFill>
        <p:spPr>
          <a:xfrm>
            <a:off x="-268605" y="-464820"/>
            <a:ext cx="2005965" cy="2175510"/>
          </a:xfrm>
          <a:prstGeom prst="rect">
            <a:avLst/>
          </a:prstGeom>
        </p:spPr>
      </p:pic>
    </p:spTree>
    <p:extLst>
      <p:ext uri="{BB962C8B-B14F-4D97-AF65-F5344CB8AC3E}">
        <p14:creationId xmlns:p14="http://schemas.microsoft.com/office/powerpoint/2010/main" val="2958532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pic>
        <p:nvPicPr>
          <p:cNvPr id="20" name="图片 19" descr="logo-04">
            <a:extLst>
              <a:ext uri="{FF2B5EF4-FFF2-40B4-BE49-F238E27FC236}">
                <a16:creationId xmlns:a16="http://schemas.microsoft.com/office/drawing/2014/main" id="{C6CA0087-7E1E-489F-A029-68AA8B4F4754}"/>
              </a:ext>
            </a:extLst>
          </p:cNvPr>
          <p:cNvPicPr>
            <a:picLocks noChangeAspect="1"/>
          </p:cNvPicPr>
          <p:nvPr userDrawn="1"/>
        </p:nvPicPr>
        <p:blipFill rotWithShape="1">
          <a:blip r:embed="rId2"/>
          <a:srcRect r="39086"/>
          <a:stretch/>
        </p:blipFill>
        <p:spPr>
          <a:xfrm>
            <a:off x="-268605" y="-464820"/>
            <a:ext cx="2005965" cy="2175510"/>
          </a:xfrm>
          <a:prstGeom prst="rect">
            <a:avLst/>
          </a:prstGeom>
        </p:spPr>
      </p:pic>
      <p:grpSp>
        <p:nvGrpSpPr>
          <p:cNvPr id="327" name="组合 326">
            <a:extLst>
              <a:ext uri="{FF2B5EF4-FFF2-40B4-BE49-F238E27FC236}">
                <a16:creationId xmlns:a16="http://schemas.microsoft.com/office/drawing/2014/main" id="{44610746-9D2D-4755-9C82-014750EFD96E}"/>
              </a:ext>
            </a:extLst>
          </p:cNvPr>
          <p:cNvGrpSpPr/>
          <p:nvPr userDrawn="1"/>
        </p:nvGrpSpPr>
        <p:grpSpPr>
          <a:xfrm>
            <a:off x="-6350" y="5576887"/>
            <a:ext cx="12192000" cy="1281113"/>
            <a:chOff x="-6350" y="3575050"/>
            <a:chExt cx="12192000" cy="1281113"/>
          </a:xfrm>
          <a:gradFill>
            <a:gsLst>
              <a:gs pos="0">
                <a:srgbClr val="A66BB9">
                  <a:alpha val="0"/>
                </a:srgbClr>
              </a:gs>
              <a:gs pos="100000">
                <a:srgbClr val="A66BB9">
                  <a:alpha val="50000"/>
                </a:srgbClr>
              </a:gs>
            </a:gsLst>
            <a:lin ang="5400000" scaled="0"/>
          </a:gradFill>
        </p:grpSpPr>
        <p:grpSp>
          <p:nvGrpSpPr>
            <p:cNvPr id="6" name="Group 205">
              <a:extLst>
                <a:ext uri="{FF2B5EF4-FFF2-40B4-BE49-F238E27FC236}">
                  <a16:creationId xmlns:a16="http://schemas.microsoft.com/office/drawing/2014/main" id="{F924C0DD-71B1-4787-B606-5847E957E5D4}"/>
                </a:ext>
              </a:extLst>
            </p:cNvPr>
            <p:cNvGrpSpPr>
              <a:grpSpLocks/>
            </p:cNvGrpSpPr>
            <p:nvPr userDrawn="1"/>
          </p:nvGrpSpPr>
          <p:grpSpPr bwMode="auto">
            <a:xfrm>
              <a:off x="4810125" y="4400550"/>
              <a:ext cx="4105275" cy="433388"/>
              <a:chOff x="3030" y="2772"/>
              <a:chExt cx="2586" cy="273"/>
            </a:xfrm>
            <a:grpFill/>
          </p:grpSpPr>
          <p:sp>
            <p:nvSpPr>
              <p:cNvPr id="127" name="Line 5">
                <a:extLst>
                  <a:ext uri="{FF2B5EF4-FFF2-40B4-BE49-F238E27FC236}">
                    <a16:creationId xmlns:a16="http://schemas.microsoft.com/office/drawing/2014/main" id="{4BC779D7-2AC3-42FC-A405-FCBCEF8FA119}"/>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a:p>
            </p:txBody>
          </p:sp>
          <p:sp>
            <p:nvSpPr>
              <p:cNvPr id="128" name="Freeform 6">
                <a:extLst>
                  <a:ext uri="{FF2B5EF4-FFF2-40B4-BE49-F238E27FC236}">
                    <a16:creationId xmlns:a16="http://schemas.microsoft.com/office/drawing/2014/main" id="{C0228B9D-1F70-4FA4-AF97-0AB4ECCD0DCD}"/>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9" name="Freeform 7">
                <a:extLst>
                  <a:ext uri="{FF2B5EF4-FFF2-40B4-BE49-F238E27FC236}">
                    <a16:creationId xmlns:a16="http://schemas.microsoft.com/office/drawing/2014/main" id="{8C13FA0C-344D-4473-8B9D-08AE688DFDD6}"/>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0" name="Freeform 8">
                <a:extLst>
                  <a:ext uri="{FF2B5EF4-FFF2-40B4-BE49-F238E27FC236}">
                    <a16:creationId xmlns:a16="http://schemas.microsoft.com/office/drawing/2014/main" id="{8428BF00-BCAB-470C-AE38-88DF1C74B65D}"/>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1" name="Freeform 9">
                <a:extLst>
                  <a:ext uri="{FF2B5EF4-FFF2-40B4-BE49-F238E27FC236}">
                    <a16:creationId xmlns:a16="http://schemas.microsoft.com/office/drawing/2014/main" id="{553CB0EC-C9C6-4BAF-9086-DBB6FC09BDB4}"/>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2" name="Freeform 10">
                <a:extLst>
                  <a:ext uri="{FF2B5EF4-FFF2-40B4-BE49-F238E27FC236}">
                    <a16:creationId xmlns:a16="http://schemas.microsoft.com/office/drawing/2014/main" id="{5CB17DE2-F25B-4001-B02B-7B9DC12E5E34}"/>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3" name="Freeform 11">
                <a:extLst>
                  <a:ext uri="{FF2B5EF4-FFF2-40B4-BE49-F238E27FC236}">
                    <a16:creationId xmlns:a16="http://schemas.microsoft.com/office/drawing/2014/main" id="{8BEAD781-4CFD-4C12-9CF3-29BF34675A6C}"/>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4" name="Freeform 12">
                <a:extLst>
                  <a:ext uri="{FF2B5EF4-FFF2-40B4-BE49-F238E27FC236}">
                    <a16:creationId xmlns:a16="http://schemas.microsoft.com/office/drawing/2014/main" id="{E6D16A2E-158E-4D47-A01D-34C22A82E3B5}"/>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5" name="Freeform 13">
                <a:extLst>
                  <a:ext uri="{FF2B5EF4-FFF2-40B4-BE49-F238E27FC236}">
                    <a16:creationId xmlns:a16="http://schemas.microsoft.com/office/drawing/2014/main" id="{AED97828-E548-4578-8359-80296410D2AE}"/>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6" name="Freeform 14">
                <a:extLst>
                  <a:ext uri="{FF2B5EF4-FFF2-40B4-BE49-F238E27FC236}">
                    <a16:creationId xmlns:a16="http://schemas.microsoft.com/office/drawing/2014/main" id="{F7267075-8E07-4917-8244-35656CC7ADE1}"/>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7" name="Freeform 15">
                <a:extLst>
                  <a:ext uri="{FF2B5EF4-FFF2-40B4-BE49-F238E27FC236}">
                    <a16:creationId xmlns:a16="http://schemas.microsoft.com/office/drawing/2014/main" id="{A4F77621-2D06-49F4-8A34-53EC14EED45E}"/>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8" name="Freeform 16">
                <a:extLst>
                  <a:ext uri="{FF2B5EF4-FFF2-40B4-BE49-F238E27FC236}">
                    <a16:creationId xmlns:a16="http://schemas.microsoft.com/office/drawing/2014/main" id="{928E2D21-CEF7-48EF-8754-9F44CE9A484F}"/>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39" name="Freeform 17">
                <a:extLst>
                  <a:ext uri="{FF2B5EF4-FFF2-40B4-BE49-F238E27FC236}">
                    <a16:creationId xmlns:a16="http://schemas.microsoft.com/office/drawing/2014/main" id="{0DB2852F-F8D1-4CD9-9DAB-C5A9E1C43E75}"/>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0" name="Freeform 18">
                <a:extLst>
                  <a:ext uri="{FF2B5EF4-FFF2-40B4-BE49-F238E27FC236}">
                    <a16:creationId xmlns:a16="http://schemas.microsoft.com/office/drawing/2014/main" id="{812D30EC-663E-4B69-B861-28C0D98B8A4C}"/>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1" name="Freeform 19">
                <a:extLst>
                  <a:ext uri="{FF2B5EF4-FFF2-40B4-BE49-F238E27FC236}">
                    <a16:creationId xmlns:a16="http://schemas.microsoft.com/office/drawing/2014/main" id="{6AC47467-0365-43F7-8D07-EB5A2C615EC6}"/>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2" name="Freeform 20">
                <a:extLst>
                  <a:ext uri="{FF2B5EF4-FFF2-40B4-BE49-F238E27FC236}">
                    <a16:creationId xmlns:a16="http://schemas.microsoft.com/office/drawing/2014/main" id="{7CA17727-4CD7-4082-AFCC-B41420110B97}"/>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3" name="Freeform 21">
                <a:extLst>
                  <a:ext uri="{FF2B5EF4-FFF2-40B4-BE49-F238E27FC236}">
                    <a16:creationId xmlns:a16="http://schemas.microsoft.com/office/drawing/2014/main" id="{55A488FF-9FDB-463A-8107-AAAA2B17F3A2}"/>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4" name="Freeform 22">
                <a:extLst>
                  <a:ext uri="{FF2B5EF4-FFF2-40B4-BE49-F238E27FC236}">
                    <a16:creationId xmlns:a16="http://schemas.microsoft.com/office/drawing/2014/main" id="{45581389-EB6E-43AF-9151-8C83CADA705B}"/>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5" name="Freeform 23">
                <a:extLst>
                  <a:ext uri="{FF2B5EF4-FFF2-40B4-BE49-F238E27FC236}">
                    <a16:creationId xmlns:a16="http://schemas.microsoft.com/office/drawing/2014/main" id="{CBF4B9FB-96D8-4B85-9E35-BB94C34643F8}"/>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6" name="Freeform 24">
                <a:extLst>
                  <a:ext uri="{FF2B5EF4-FFF2-40B4-BE49-F238E27FC236}">
                    <a16:creationId xmlns:a16="http://schemas.microsoft.com/office/drawing/2014/main" id="{CF86A6B3-BB63-4A8A-818A-6DA552E3C5A2}"/>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7" name="Freeform 25">
                <a:extLst>
                  <a:ext uri="{FF2B5EF4-FFF2-40B4-BE49-F238E27FC236}">
                    <a16:creationId xmlns:a16="http://schemas.microsoft.com/office/drawing/2014/main" id="{9B4EC775-309C-4E39-9F61-51B4EBB00B44}"/>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8" name="Freeform 26">
                <a:extLst>
                  <a:ext uri="{FF2B5EF4-FFF2-40B4-BE49-F238E27FC236}">
                    <a16:creationId xmlns:a16="http://schemas.microsoft.com/office/drawing/2014/main" id="{67B25F91-E476-428F-9842-78B4FFFA9F90}"/>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49" name="Freeform 27">
                <a:extLst>
                  <a:ext uri="{FF2B5EF4-FFF2-40B4-BE49-F238E27FC236}">
                    <a16:creationId xmlns:a16="http://schemas.microsoft.com/office/drawing/2014/main" id="{5374A61D-DC5C-46B1-8180-71D7B878CFCB}"/>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0" name="Freeform 28">
                <a:extLst>
                  <a:ext uri="{FF2B5EF4-FFF2-40B4-BE49-F238E27FC236}">
                    <a16:creationId xmlns:a16="http://schemas.microsoft.com/office/drawing/2014/main" id="{373F6D33-B24A-407D-B3BD-736B6D1CF12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1" name="Freeform 29">
                <a:extLst>
                  <a:ext uri="{FF2B5EF4-FFF2-40B4-BE49-F238E27FC236}">
                    <a16:creationId xmlns:a16="http://schemas.microsoft.com/office/drawing/2014/main" id="{91122172-B0E2-4DB6-9C1B-8E59265535D8}"/>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2" name="Freeform 30">
                <a:extLst>
                  <a:ext uri="{FF2B5EF4-FFF2-40B4-BE49-F238E27FC236}">
                    <a16:creationId xmlns:a16="http://schemas.microsoft.com/office/drawing/2014/main" id="{681BFB3A-773B-4EE9-8634-5BBA453275EC}"/>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3" name="Freeform 31">
                <a:extLst>
                  <a:ext uri="{FF2B5EF4-FFF2-40B4-BE49-F238E27FC236}">
                    <a16:creationId xmlns:a16="http://schemas.microsoft.com/office/drawing/2014/main" id="{E8635334-5D43-4833-811F-7B9376BE6C26}"/>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4" name="Freeform 32">
                <a:extLst>
                  <a:ext uri="{FF2B5EF4-FFF2-40B4-BE49-F238E27FC236}">
                    <a16:creationId xmlns:a16="http://schemas.microsoft.com/office/drawing/2014/main" id="{223BAB2C-4A0C-4CCF-BF8B-8E81E239EF82}"/>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5" name="Freeform 33">
                <a:extLst>
                  <a:ext uri="{FF2B5EF4-FFF2-40B4-BE49-F238E27FC236}">
                    <a16:creationId xmlns:a16="http://schemas.microsoft.com/office/drawing/2014/main" id="{3B72F920-0971-4423-9362-38DDB7F8F6B4}"/>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6" name="Freeform 34">
                <a:extLst>
                  <a:ext uri="{FF2B5EF4-FFF2-40B4-BE49-F238E27FC236}">
                    <a16:creationId xmlns:a16="http://schemas.microsoft.com/office/drawing/2014/main" id="{CC174039-B072-41C9-A41C-04904F6E1BE2}"/>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7" name="Freeform 35">
                <a:extLst>
                  <a:ext uri="{FF2B5EF4-FFF2-40B4-BE49-F238E27FC236}">
                    <a16:creationId xmlns:a16="http://schemas.microsoft.com/office/drawing/2014/main" id="{9A0F1316-2895-4581-A4AB-9C1BF88179FB}"/>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8" name="Freeform 36">
                <a:extLst>
                  <a:ext uri="{FF2B5EF4-FFF2-40B4-BE49-F238E27FC236}">
                    <a16:creationId xmlns:a16="http://schemas.microsoft.com/office/drawing/2014/main" id="{05839E88-8C78-4949-9A53-7A067C2407EF}"/>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59" name="Freeform 37">
                <a:extLst>
                  <a:ext uri="{FF2B5EF4-FFF2-40B4-BE49-F238E27FC236}">
                    <a16:creationId xmlns:a16="http://schemas.microsoft.com/office/drawing/2014/main" id="{B7F19E63-1375-458F-A5DB-68519E3D2437}"/>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0" name="Freeform 38">
                <a:extLst>
                  <a:ext uri="{FF2B5EF4-FFF2-40B4-BE49-F238E27FC236}">
                    <a16:creationId xmlns:a16="http://schemas.microsoft.com/office/drawing/2014/main" id="{AD42674E-2B0F-44B8-AE44-EF0C1153A02F}"/>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1" name="Freeform 39">
                <a:extLst>
                  <a:ext uri="{FF2B5EF4-FFF2-40B4-BE49-F238E27FC236}">
                    <a16:creationId xmlns:a16="http://schemas.microsoft.com/office/drawing/2014/main" id="{7C4133A1-FD75-4D29-AE0F-1008FB82B2FA}"/>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2" name="Freeform 40">
                <a:extLst>
                  <a:ext uri="{FF2B5EF4-FFF2-40B4-BE49-F238E27FC236}">
                    <a16:creationId xmlns:a16="http://schemas.microsoft.com/office/drawing/2014/main" id="{113AD8B1-BDD3-4334-A1B2-D877EFA365F2}"/>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3" name="Freeform 41">
                <a:extLst>
                  <a:ext uri="{FF2B5EF4-FFF2-40B4-BE49-F238E27FC236}">
                    <a16:creationId xmlns:a16="http://schemas.microsoft.com/office/drawing/2014/main" id="{6E1D3A9F-2647-413F-82B4-536EB9F682F2}"/>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4" name="Freeform 42">
                <a:extLst>
                  <a:ext uri="{FF2B5EF4-FFF2-40B4-BE49-F238E27FC236}">
                    <a16:creationId xmlns:a16="http://schemas.microsoft.com/office/drawing/2014/main" id="{EFAC78A9-F85A-4603-B81C-AEFA3F0AA4B9}"/>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5" name="Freeform 43">
                <a:extLst>
                  <a:ext uri="{FF2B5EF4-FFF2-40B4-BE49-F238E27FC236}">
                    <a16:creationId xmlns:a16="http://schemas.microsoft.com/office/drawing/2014/main" id="{EFA6E5FA-C716-4BFF-8BA9-EF897C840786}"/>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6" name="Freeform 44">
                <a:extLst>
                  <a:ext uri="{FF2B5EF4-FFF2-40B4-BE49-F238E27FC236}">
                    <a16:creationId xmlns:a16="http://schemas.microsoft.com/office/drawing/2014/main" id="{DC87CF29-5FFD-4670-B958-40C1280A3F2C}"/>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7" name="Freeform 45">
                <a:extLst>
                  <a:ext uri="{FF2B5EF4-FFF2-40B4-BE49-F238E27FC236}">
                    <a16:creationId xmlns:a16="http://schemas.microsoft.com/office/drawing/2014/main" id="{8AAB8C7C-42B5-4536-9D32-0C95BE159D7B}"/>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8" name="Freeform 46">
                <a:extLst>
                  <a:ext uri="{FF2B5EF4-FFF2-40B4-BE49-F238E27FC236}">
                    <a16:creationId xmlns:a16="http://schemas.microsoft.com/office/drawing/2014/main" id="{4B0A876D-B0CF-4737-BBF2-C2DBF7A1000A}"/>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69" name="Freeform 47">
                <a:extLst>
                  <a:ext uri="{FF2B5EF4-FFF2-40B4-BE49-F238E27FC236}">
                    <a16:creationId xmlns:a16="http://schemas.microsoft.com/office/drawing/2014/main" id="{BDD80CE5-4628-4F98-B099-C6F19DF2EB12}"/>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0" name="Freeform 48">
                <a:extLst>
                  <a:ext uri="{FF2B5EF4-FFF2-40B4-BE49-F238E27FC236}">
                    <a16:creationId xmlns:a16="http://schemas.microsoft.com/office/drawing/2014/main" id="{7DEC107A-E26F-4657-969A-A069CE2E70A6}"/>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1" name="Freeform 49">
                <a:extLst>
                  <a:ext uri="{FF2B5EF4-FFF2-40B4-BE49-F238E27FC236}">
                    <a16:creationId xmlns:a16="http://schemas.microsoft.com/office/drawing/2014/main" id="{85B16646-57A4-4FC4-8063-A616E01B641D}"/>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2" name="Freeform 50">
                <a:extLst>
                  <a:ext uri="{FF2B5EF4-FFF2-40B4-BE49-F238E27FC236}">
                    <a16:creationId xmlns:a16="http://schemas.microsoft.com/office/drawing/2014/main" id="{A18DE30B-1954-4E91-8234-237FAF1EBB19}"/>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3" name="Freeform 51">
                <a:extLst>
                  <a:ext uri="{FF2B5EF4-FFF2-40B4-BE49-F238E27FC236}">
                    <a16:creationId xmlns:a16="http://schemas.microsoft.com/office/drawing/2014/main" id="{8DB50871-A797-4E63-B2DF-F476E05E252A}"/>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4" name="Freeform 52">
                <a:extLst>
                  <a:ext uri="{FF2B5EF4-FFF2-40B4-BE49-F238E27FC236}">
                    <a16:creationId xmlns:a16="http://schemas.microsoft.com/office/drawing/2014/main" id="{26047189-D0F2-443A-B570-E19C4B7C144B}"/>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5" name="Freeform 53">
                <a:extLst>
                  <a:ext uri="{FF2B5EF4-FFF2-40B4-BE49-F238E27FC236}">
                    <a16:creationId xmlns:a16="http://schemas.microsoft.com/office/drawing/2014/main" id="{17296E06-BF2C-4BE2-8FA8-BBCEC820F7FE}"/>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6" name="Freeform 54">
                <a:extLst>
                  <a:ext uri="{FF2B5EF4-FFF2-40B4-BE49-F238E27FC236}">
                    <a16:creationId xmlns:a16="http://schemas.microsoft.com/office/drawing/2014/main" id="{D58E8BBF-1A89-4C3C-9D99-F497EF5C103D}"/>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7" name="Freeform 55">
                <a:extLst>
                  <a:ext uri="{FF2B5EF4-FFF2-40B4-BE49-F238E27FC236}">
                    <a16:creationId xmlns:a16="http://schemas.microsoft.com/office/drawing/2014/main" id="{1E52505F-5CEC-4ABD-812B-CD64D3045F9B}"/>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8" name="Freeform 56">
                <a:extLst>
                  <a:ext uri="{FF2B5EF4-FFF2-40B4-BE49-F238E27FC236}">
                    <a16:creationId xmlns:a16="http://schemas.microsoft.com/office/drawing/2014/main" id="{A6063D5D-EDFC-4CCC-98B9-F9AEA8185688}"/>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79" name="Freeform 57">
                <a:extLst>
                  <a:ext uri="{FF2B5EF4-FFF2-40B4-BE49-F238E27FC236}">
                    <a16:creationId xmlns:a16="http://schemas.microsoft.com/office/drawing/2014/main" id="{11B9AA7D-0861-4BBA-958E-31D9D5B92B52}"/>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0" name="Freeform 58">
                <a:extLst>
                  <a:ext uri="{FF2B5EF4-FFF2-40B4-BE49-F238E27FC236}">
                    <a16:creationId xmlns:a16="http://schemas.microsoft.com/office/drawing/2014/main" id="{135D0EF0-C56C-4658-930F-A7D2194B8EC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1" name="Freeform 59">
                <a:extLst>
                  <a:ext uri="{FF2B5EF4-FFF2-40B4-BE49-F238E27FC236}">
                    <a16:creationId xmlns:a16="http://schemas.microsoft.com/office/drawing/2014/main" id="{5A81E0F2-30C7-4F74-9D8B-CA46AA532969}"/>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2" name="Freeform 60">
                <a:extLst>
                  <a:ext uri="{FF2B5EF4-FFF2-40B4-BE49-F238E27FC236}">
                    <a16:creationId xmlns:a16="http://schemas.microsoft.com/office/drawing/2014/main" id="{8F6A0C2D-FD0C-40CF-A9FE-13D3DCA4E7F2}"/>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3" name="Freeform 61">
                <a:extLst>
                  <a:ext uri="{FF2B5EF4-FFF2-40B4-BE49-F238E27FC236}">
                    <a16:creationId xmlns:a16="http://schemas.microsoft.com/office/drawing/2014/main" id="{9EB4F2F8-4EA4-40C2-9706-4D8B9B56E6D1}"/>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4" name="Freeform 62">
                <a:extLst>
                  <a:ext uri="{FF2B5EF4-FFF2-40B4-BE49-F238E27FC236}">
                    <a16:creationId xmlns:a16="http://schemas.microsoft.com/office/drawing/2014/main" id="{723FA750-3E6B-40CE-84EE-ED21B2CD77E2}"/>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5" name="Freeform 63">
                <a:extLst>
                  <a:ext uri="{FF2B5EF4-FFF2-40B4-BE49-F238E27FC236}">
                    <a16:creationId xmlns:a16="http://schemas.microsoft.com/office/drawing/2014/main" id="{DFC8F849-A327-40B1-8D06-A09199814433}"/>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6" name="Freeform 64">
                <a:extLst>
                  <a:ext uri="{FF2B5EF4-FFF2-40B4-BE49-F238E27FC236}">
                    <a16:creationId xmlns:a16="http://schemas.microsoft.com/office/drawing/2014/main" id="{6596ECE5-C03C-4F22-A276-0A5470A32273}"/>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7" name="Freeform 65">
                <a:extLst>
                  <a:ext uri="{FF2B5EF4-FFF2-40B4-BE49-F238E27FC236}">
                    <a16:creationId xmlns:a16="http://schemas.microsoft.com/office/drawing/2014/main" id="{001D27FD-3C07-4C84-AB8C-BC033DF3B58D}"/>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8" name="Freeform 66">
                <a:extLst>
                  <a:ext uri="{FF2B5EF4-FFF2-40B4-BE49-F238E27FC236}">
                    <a16:creationId xmlns:a16="http://schemas.microsoft.com/office/drawing/2014/main" id="{EEBD84FA-2475-43EC-9D5E-EB7F960D3388}"/>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89" name="Freeform 67">
                <a:extLst>
                  <a:ext uri="{FF2B5EF4-FFF2-40B4-BE49-F238E27FC236}">
                    <a16:creationId xmlns:a16="http://schemas.microsoft.com/office/drawing/2014/main" id="{CE5B8EC3-6BEA-4890-9F33-1527102F0EBA}"/>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0" name="Freeform 68">
                <a:extLst>
                  <a:ext uri="{FF2B5EF4-FFF2-40B4-BE49-F238E27FC236}">
                    <a16:creationId xmlns:a16="http://schemas.microsoft.com/office/drawing/2014/main" id="{F9B89A70-49C4-4875-A852-28CB4C8C878F}"/>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1" name="Freeform 69">
                <a:extLst>
                  <a:ext uri="{FF2B5EF4-FFF2-40B4-BE49-F238E27FC236}">
                    <a16:creationId xmlns:a16="http://schemas.microsoft.com/office/drawing/2014/main" id="{9D03BC89-E3D2-485D-A873-35104E8C6F7E}"/>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2" name="Freeform 70">
                <a:extLst>
                  <a:ext uri="{FF2B5EF4-FFF2-40B4-BE49-F238E27FC236}">
                    <a16:creationId xmlns:a16="http://schemas.microsoft.com/office/drawing/2014/main" id="{50D9D530-AA3D-4761-BB43-01ECC7C35B38}"/>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3" name="Freeform 71">
                <a:extLst>
                  <a:ext uri="{FF2B5EF4-FFF2-40B4-BE49-F238E27FC236}">
                    <a16:creationId xmlns:a16="http://schemas.microsoft.com/office/drawing/2014/main" id="{3572CFF9-6006-48F6-BCFC-6AD488041F7D}"/>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4" name="Freeform 72">
                <a:extLst>
                  <a:ext uri="{FF2B5EF4-FFF2-40B4-BE49-F238E27FC236}">
                    <a16:creationId xmlns:a16="http://schemas.microsoft.com/office/drawing/2014/main" id="{3D35BA40-66F8-460A-B8F1-CB4EE337C038}"/>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5" name="Freeform 73">
                <a:extLst>
                  <a:ext uri="{FF2B5EF4-FFF2-40B4-BE49-F238E27FC236}">
                    <a16:creationId xmlns:a16="http://schemas.microsoft.com/office/drawing/2014/main" id="{D17D8CE1-58F6-4A8B-A62A-5752B826A669}"/>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6" name="Freeform 74">
                <a:extLst>
                  <a:ext uri="{FF2B5EF4-FFF2-40B4-BE49-F238E27FC236}">
                    <a16:creationId xmlns:a16="http://schemas.microsoft.com/office/drawing/2014/main" id="{7C61F584-78B5-431B-B07E-3F2E70134E8D}"/>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7" name="Freeform 75">
                <a:extLst>
                  <a:ext uri="{FF2B5EF4-FFF2-40B4-BE49-F238E27FC236}">
                    <a16:creationId xmlns:a16="http://schemas.microsoft.com/office/drawing/2014/main" id="{4E0E57D6-6426-47AF-9CE5-338225DF65B8}"/>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8" name="Freeform 76">
                <a:extLst>
                  <a:ext uri="{FF2B5EF4-FFF2-40B4-BE49-F238E27FC236}">
                    <a16:creationId xmlns:a16="http://schemas.microsoft.com/office/drawing/2014/main" id="{5DE3A573-BBB3-43C7-B0A9-376D2E46409D}"/>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99" name="Freeform 77">
                <a:extLst>
                  <a:ext uri="{FF2B5EF4-FFF2-40B4-BE49-F238E27FC236}">
                    <a16:creationId xmlns:a16="http://schemas.microsoft.com/office/drawing/2014/main" id="{8A699AE5-362C-4F16-A5DB-0A3C536F3793}"/>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0" name="Freeform 78">
                <a:extLst>
                  <a:ext uri="{FF2B5EF4-FFF2-40B4-BE49-F238E27FC236}">
                    <a16:creationId xmlns:a16="http://schemas.microsoft.com/office/drawing/2014/main" id="{0837B00B-1828-4A7E-A167-B94C9B3E014A}"/>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1" name="Freeform 79">
                <a:extLst>
                  <a:ext uri="{FF2B5EF4-FFF2-40B4-BE49-F238E27FC236}">
                    <a16:creationId xmlns:a16="http://schemas.microsoft.com/office/drawing/2014/main" id="{20FE1AE8-3CE1-464E-B794-FD5960B11787}"/>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2" name="Freeform 80">
                <a:extLst>
                  <a:ext uri="{FF2B5EF4-FFF2-40B4-BE49-F238E27FC236}">
                    <a16:creationId xmlns:a16="http://schemas.microsoft.com/office/drawing/2014/main" id="{C7099E72-0900-4983-BD15-CC9200264DCC}"/>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3" name="Freeform 81">
                <a:extLst>
                  <a:ext uri="{FF2B5EF4-FFF2-40B4-BE49-F238E27FC236}">
                    <a16:creationId xmlns:a16="http://schemas.microsoft.com/office/drawing/2014/main" id="{05DF4F05-2613-457E-811D-63197C62EAD7}"/>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4" name="Freeform 82">
                <a:extLst>
                  <a:ext uri="{FF2B5EF4-FFF2-40B4-BE49-F238E27FC236}">
                    <a16:creationId xmlns:a16="http://schemas.microsoft.com/office/drawing/2014/main" id="{1851AFAC-CE30-44F6-8453-957061299CA0}"/>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5" name="Freeform 83">
                <a:extLst>
                  <a:ext uri="{FF2B5EF4-FFF2-40B4-BE49-F238E27FC236}">
                    <a16:creationId xmlns:a16="http://schemas.microsoft.com/office/drawing/2014/main" id="{117EC9F1-FB0C-4DE0-BD96-ADF0C8FDA03A}"/>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6" name="Freeform 84">
                <a:extLst>
                  <a:ext uri="{FF2B5EF4-FFF2-40B4-BE49-F238E27FC236}">
                    <a16:creationId xmlns:a16="http://schemas.microsoft.com/office/drawing/2014/main" id="{CD6974A4-97B8-4F4D-B7EE-5BF89C665299}"/>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7" name="Freeform 85">
                <a:extLst>
                  <a:ext uri="{FF2B5EF4-FFF2-40B4-BE49-F238E27FC236}">
                    <a16:creationId xmlns:a16="http://schemas.microsoft.com/office/drawing/2014/main" id="{B80F7CE6-DCEF-47A1-A2CE-86BF24ABB339}"/>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8" name="Freeform 86">
                <a:extLst>
                  <a:ext uri="{FF2B5EF4-FFF2-40B4-BE49-F238E27FC236}">
                    <a16:creationId xmlns:a16="http://schemas.microsoft.com/office/drawing/2014/main" id="{FB4C7296-A232-47DC-82CD-D59EE83A6B30}"/>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09" name="Freeform 87">
                <a:extLst>
                  <a:ext uri="{FF2B5EF4-FFF2-40B4-BE49-F238E27FC236}">
                    <a16:creationId xmlns:a16="http://schemas.microsoft.com/office/drawing/2014/main" id="{037E0A56-6EC9-49D9-894F-83C40F92D017}"/>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0" name="Freeform 88">
                <a:extLst>
                  <a:ext uri="{FF2B5EF4-FFF2-40B4-BE49-F238E27FC236}">
                    <a16:creationId xmlns:a16="http://schemas.microsoft.com/office/drawing/2014/main" id="{D1C9388D-57B1-4273-904B-FC790ED05849}"/>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1" name="Freeform 89">
                <a:extLst>
                  <a:ext uri="{FF2B5EF4-FFF2-40B4-BE49-F238E27FC236}">
                    <a16:creationId xmlns:a16="http://schemas.microsoft.com/office/drawing/2014/main" id="{CAAE9DF0-7EF8-4C68-8812-226D44AB21F1}"/>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2" name="Freeform 90">
                <a:extLst>
                  <a:ext uri="{FF2B5EF4-FFF2-40B4-BE49-F238E27FC236}">
                    <a16:creationId xmlns:a16="http://schemas.microsoft.com/office/drawing/2014/main" id="{E1184FF7-E206-4C98-B698-8DE2764A13E1}"/>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3" name="Freeform 91">
                <a:extLst>
                  <a:ext uri="{FF2B5EF4-FFF2-40B4-BE49-F238E27FC236}">
                    <a16:creationId xmlns:a16="http://schemas.microsoft.com/office/drawing/2014/main" id="{EB50FCD8-50B9-4629-941A-F8BDFBE33CDA}"/>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4" name="Freeform 92">
                <a:extLst>
                  <a:ext uri="{FF2B5EF4-FFF2-40B4-BE49-F238E27FC236}">
                    <a16:creationId xmlns:a16="http://schemas.microsoft.com/office/drawing/2014/main" id="{C90089E4-F5CC-493A-865D-0E3F4BC4B2A9}"/>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5" name="Freeform 93">
                <a:extLst>
                  <a:ext uri="{FF2B5EF4-FFF2-40B4-BE49-F238E27FC236}">
                    <a16:creationId xmlns:a16="http://schemas.microsoft.com/office/drawing/2014/main" id="{FD2D37D5-3D03-4067-A0DF-091949B0F09E}"/>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6" name="Freeform 94">
                <a:extLst>
                  <a:ext uri="{FF2B5EF4-FFF2-40B4-BE49-F238E27FC236}">
                    <a16:creationId xmlns:a16="http://schemas.microsoft.com/office/drawing/2014/main" id="{C13A8AE1-91F8-48AE-8158-E3C237DB7148}"/>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7" name="Freeform 95">
                <a:extLst>
                  <a:ext uri="{FF2B5EF4-FFF2-40B4-BE49-F238E27FC236}">
                    <a16:creationId xmlns:a16="http://schemas.microsoft.com/office/drawing/2014/main" id="{3A1539DC-6F49-46AC-A69F-A8A4AA0F459E}"/>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8" name="Freeform 96">
                <a:extLst>
                  <a:ext uri="{FF2B5EF4-FFF2-40B4-BE49-F238E27FC236}">
                    <a16:creationId xmlns:a16="http://schemas.microsoft.com/office/drawing/2014/main" id="{D8C98E7B-96A9-4AC7-82E3-3C39EDD22849}"/>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19" name="Freeform 97">
                <a:extLst>
                  <a:ext uri="{FF2B5EF4-FFF2-40B4-BE49-F238E27FC236}">
                    <a16:creationId xmlns:a16="http://schemas.microsoft.com/office/drawing/2014/main" id="{C6050832-D68E-410E-BB6E-28C06D26E43A}"/>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0" name="Freeform 98">
                <a:extLst>
                  <a:ext uri="{FF2B5EF4-FFF2-40B4-BE49-F238E27FC236}">
                    <a16:creationId xmlns:a16="http://schemas.microsoft.com/office/drawing/2014/main" id="{8D3A2CF2-B55A-42BD-A7DA-288FBD0138EC}"/>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1" name="Freeform 99">
                <a:extLst>
                  <a:ext uri="{FF2B5EF4-FFF2-40B4-BE49-F238E27FC236}">
                    <a16:creationId xmlns:a16="http://schemas.microsoft.com/office/drawing/2014/main" id="{F1B34960-19B2-4635-9A7C-44347A27AB3E}"/>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2" name="Freeform 100">
                <a:extLst>
                  <a:ext uri="{FF2B5EF4-FFF2-40B4-BE49-F238E27FC236}">
                    <a16:creationId xmlns:a16="http://schemas.microsoft.com/office/drawing/2014/main" id="{D53E21F2-42AD-4A9F-AF87-AA498A5C06F8}"/>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3" name="Freeform 101">
                <a:extLst>
                  <a:ext uri="{FF2B5EF4-FFF2-40B4-BE49-F238E27FC236}">
                    <a16:creationId xmlns:a16="http://schemas.microsoft.com/office/drawing/2014/main" id="{AD3EE723-B983-4CB0-AE34-BDA16C7E9566}"/>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4" name="Freeform 102">
                <a:extLst>
                  <a:ext uri="{FF2B5EF4-FFF2-40B4-BE49-F238E27FC236}">
                    <a16:creationId xmlns:a16="http://schemas.microsoft.com/office/drawing/2014/main" id="{6CFA8B90-8D05-4928-9C1A-75ECD99C93E9}"/>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5" name="Freeform 103">
                <a:extLst>
                  <a:ext uri="{FF2B5EF4-FFF2-40B4-BE49-F238E27FC236}">
                    <a16:creationId xmlns:a16="http://schemas.microsoft.com/office/drawing/2014/main" id="{4725FF39-FAD4-4AC1-9762-14695D09BA52}"/>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6" name="Freeform 104">
                <a:extLst>
                  <a:ext uri="{FF2B5EF4-FFF2-40B4-BE49-F238E27FC236}">
                    <a16:creationId xmlns:a16="http://schemas.microsoft.com/office/drawing/2014/main" id="{1020D4F4-1DFC-4787-B236-6D9FD3A179E8}"/>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7" name="Freeform 105">
                <a:extLst>
                  <a:ext uri="{FF2B5EF4-FFF2-40B4-BE49-F238E27FC236}">
                    <a16:creationId xmlns:a16="http://schemas.microsoft.com/office/drawing/2014/main" id="{EABB03BE-CF3E-459D-8C27-6A7FC8235532}"/>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8" name="Freeform 106">
                <a:extLst>
                  <a:ext uri="{FF2B5EF4-FFF2-40B4-BE49-F238E27FC236}">
                    <a16:creationId xmlns:a16="http://schemas.microsoft.com/office/drawing/2014/main" id="{3BA84166-9C6C-4E56-B11F-0BEBDFE6BCED}"/>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29" name="Freeform 107">
                <a:extLst>
                  <a:ext uri="{FF2B5EF4-FFF2-40B4-BE49-F238E27FC236}">
                    <a16:creationId xmlns:a16="http://schemas.microsoft.com/office/drawing/2014/main" id="{1C5DBB2D-8E43-4DAC-849B-F4F55AA3A1EE}"/>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0" name="Freeform 108">
                <a:extLst>
                  <a:ext uri="{FF2B5EF4-FFF2-40B4-BE49-F238E27FC236}">
                    <a16:creationId xmlns:a16="http://schemas.microsoft.com/office/drawing/2014/main" id="{08183B0A-B6E4-456A-9FEE-B989CA576A19}"/>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1" name="Freeform 109">
                <a:extLst>
                  <a:ext uri="{FF2B5EF4-FFF2-40B4-BE49-F238E27FC236}">
                    <a16:creationId xmlns:a16="http://schemas.microsoft.com/office/drawing/2014/main" id="{99D7DFE9-52C0-4B87-B5EA-730DB1BF2A94}"/>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2" name="Freeform 110">
                <a:extLst>
                  <a:ext uri="{FF2B5EF4-FFF2-40B4-BE49-F238E27FC236}">
                    <a16:creationId xmlns:a16="http://schemas.microsoft.com/office/drawing/2014/main" id="{97345A5D-8E7F-4EEE-9D0E-C05BCFCCBE1E}"/>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3" name="Freeform 111">
                <a:extLst>
                  <a:ext uri="{FF2B5EF4-FFF2-40B4-BE49-F238E27FC236}">
                    <a16:creationId xmlns:a16="http://schemas.microsoft.com/office/drawing/2014/main" id="{D4871DD8-9E06-4E18-B076-9A5114FD9467}"/>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4" name="Freeform 112">
                <a:extLst>
                  <a:ext uri="{FF2B5EF4-FFF2-40B4-BE49-F238E27FC236}">
                    <a16:creationId xmlns:a16="http://schemas.microsoft.com/office/drawing/2014/main" id="{C278A6D9-35D3-48E3-851C-56081E95A3F5}"/>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5" name="Freeform 113">
                <a:extLst>
                  <a:ext uri="{FF2B5EF4-FFF2-40B4-BE49-F238E27FC236}">
                    <a16:creationId xmlns:a16="http://schemas.microsoft.com/office/drawing/2014/main" id="{FCB151C0-9A58-45CB-A192-F75A6D0DDE4F}"/>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6" name="Freeform 114">
                <a:extLst>
                  <a:ext uri="{FF2B5EF4-FFF2-40B4-BE49-F238E27FC236}">
                    <a16:creationId xmlns:a16="http://schemas.microsoft.com/office/drawing/2014/main" id="{FF5496A5-C0D4-46E7-A4F3-A80D1E7B31E7}"/>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7" name="Freeform 115">
                <a:extLst>
                  <a:ext uri="{FF2B5EF4-FFF2-40B4-BE49-F238E27FC236}">
                    <a16:creationId xmlns:a16="http://schemas.microsoft.com/office/drawing/2014/main" id="{920B82E9-F210-4C9E-AABE-0E9DB9968EAC}"/>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8" name="Freeform 116">
                <a:extLst>
                  <a:ext uri="{FF2B5EF4-FFF2-40B4-BE49-F238E27FC236}">
                    <a16:creationId xmlns:a16="http://schemas.microsoft.com/office/drawing/2014/main" id="{8D7EA406-3824-4400-88CE-E26FBE8D90F2}"/>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39" name="Freeform 117">
                <a:extLst>
                  <a:ext uri="{FF2B5EF4-FFF2-40B4-BE49-F238E27FC236}">
                    <a16:creationId xmlns:a16="http://schemas.microsoft.com/office/drawing/2014/main" id="{B8104BE0-6834-4673-AE95-DC39970CD7F3}"/>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0" name="Freeform 118">
                <a:extLst>
                  <a:ext uri="{FF2B5EF4-FFF2-40B4-BE49-F238E27FC236}">
                    <a16:creationId xmlns:a16="http://schemas.microsoft.com/office/drawing/2014/main" id="{58ABAE89-171E-496F-8B69-11809B7CB53C}"/>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1" name="Freeform 119">
                <a:extLst>
                  <a:ext uri="{FF2B5EF4-FFF2-40B4-BE49-F238E27FC236}">
                    <a16:creationId xmlns:a16="http://schemas.microsoft.com/office/drawing/2014/main" id="{DC0D885A-2FDE-4965-8A7E-03BBE8376213}"/>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2" name="Freeform 120">
                <a:extLst>
                  <a:ext uri="{FF2B5EF4-FFF2-40B4-BE49-F238E27FC236}">
                    <a16:creationId xmlns:a16="http://schemas.microsoft.com/office/drawing/2014/main" id="{BC84FA74-3AE9-4581-8CAB-AE6E55EB0F2A}"/>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3" name="Freeform 121">
                <a:extLst>
                  <a:ext uri="{FF2B5EF4-FFF2-40B4-BE49-F238E27FC236}">
                    <a16:creationId xmlns:a16="http://schemas.microsoft.com/office/drawing/2014/main" id="{79AD1446-D590-4E14-837A-ACABEEFAFB32}"/>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4" name="Freeform 122">
                <a:extLst>
                  <a:ext uri="{FF2B5EF4-FFF2-40B4-BE49-F238E27FC236}">
                    <a16:creationId xmlns:a16="http://schemas.microsoft.com/office/drawing/2014/main" id="{3B1B4E7E-A5C0-4295-908B-50B76432F7A8}"/>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5" name="Freeform 123">
                <a:extLst>
                  <a:ext uri="{FF2B5EF4-FFF2-40B4-BE49-F238E27FC236}">
                    <a16:creationId xmlns:a16="http://schemas.microsoft.com/office/drawing/2014/main" id="{AB0E9E68-C53E-4CA9-A5E3-5C4A2E2948F4}"/>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6" name="Freeform 124">
                <a:extLst>
                  <a:ext uri="{FF2B5EF4-FFF2-40B4-BE49-F238E27FC236}">
                    <a16:creationId xmlns:a16="http://schemas.microsoft.com/office/drawing/2014/main" id="{9B49DF29-D50E-45F4-BF61-6EFEE26593A5}"/>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7" name="Freeform 125">
                <a:extLst>
                  <a:ext uri="{FF2B5EF4-FFF2-40B4-BE49-F238E27FC236}">
                    <a16:creationId xmlns:a16="http://schemas.microsoft.com/office/drawing/2014/main" id="{68BF2BC0-E21F-496E-9AFE-B0B19DAA25C1}"/>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8" name="Freeform 126">
                <a:extLst>
                  <a:ext uri="{FF2B5EF4-FFF2-40B4-BE49-F238E27FC236}">
                    <a16:creationId xmlns:a16="http://schemas.microsoft.com/office/drawing/2014/main" id="{58396176-8591-41E7-8473-E34979791024}"/>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49" name="Freeform 127">
                <a:extLst>
                  <a:ext uri="{FF2B5EF4-FFF2-40B4-BE49-F238E27FC236}">
                    <a16:creationId xmlns:a16="http://schemas.microsoft.com/office/drawing/2014/main" id="{239C88FF-74ED-4DD3-8063-D36AFBB2EF7C}"/>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0" name="Freeform 128">
                <a:extLst>
                  <a:ext uri="{FF2B5EF4-FFF2-40B4-BE49-F238E27FC236}">
                    <a16:creationId xmlns:a16="http://schemas.microsoft.com/office/drawing/2014/main" id="{EA2656CE-B80C-4100-B96D-EC087FA40910}"/>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1" name="Freeform 129">
                <a:extLst>
                  <a:ext uri="{FF2B5EF4-FFF2-40B4-BE49-F238E27FC236}">
                    <a16:creationId xmlns:a16="http://schemas.microsoft.com/office/drawing/2014/main" id="{B320D53A-DAD4-42EC-9206-7DF79E66445F}"/>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2" name="Freeform 130">
                <a:extLst>
                  <a:ext uri="{FF2B5EF4-FFF2-40B4-BE49-F238E27FC236}">
                    <a16:creationId xmlns:a16="http://schemas.microsoft.com/office/drawing/2014/main" id="{6BDA6F4D-775B-4764-85F4-C8AA2992EE56}"/>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3" name="Freeform 131">
                <a:extLst>
                  <a:ext uri="{FF2B5EF4-FFF2-40B4-BE49-F238E27FC236}">
                    <a16:creationId xmlns:a16="http://schemas.microsoft.com/office/drawing/2014/main" id="{4A5CF118-240B-4787-94AF-808AAA8E9683}"/>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4" name="Freeform 132">
                <a:extLst>
                  <a:ext uri="{FF2B5EF4-FFF2-40B4-BE49-F238E27FC236}">
                    <a16:creationId xmlns:a16="http://schemas.microsoft.com/office/drawing/2014/main" id="{5BCE9189-9F04-421B-B4D7-C66EC9D4D1E9}"/>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5" name="Freeform 133">
                <a:extLst>
                  <a:ext uri="{FF2B5EF4-FFF2-40B4-BE49-F238E27FC236}">
                    <a16:creationId xmlns:a16="http://schemas.microsoft.com/office/drawing/2014/main" id="{2DBB9C6C-F8FE-4733-AED5-2FB4766520F4}"/>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6" name="Freeform 134">
                <a:extLst>
                  <a:ext uri="{FF2B5EF4-FFF2-40B4-BE49-F238E27FC236}">
                    <a16:creationId xmlns:a16="http://schemas.microsoft.com/office/drawing/2014/main" id="{EF89C426-429B-4760-80F5-2FE3D3532DF1}"/>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7" name="Freeform 135">
                <a:extLst>
                  <a:ext uri="{FF2B5EF4-FFF2-40B4-BE49-F238E27FC236}">
                    <a16:creationId xmlns:a16="http://schemas.microsoft.com/office/drawing/2014/main" id="{D2CC20B9-994D-428A-8658-1F6F42A1C64C}"/>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8" name="Freeform 136">
                <a:extLst>
                  <a:ext uri="{FF2B5EF4-FFF2-40B4-BE49-F238E27FC236}">
                    <a16:creationId xmlns:a16="http://schemas.microsoft.com/office/drawing/2014/main" id="{E1543A23-483B-4A3A-8B25-B4B891D02653}"/>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59" name="Freeform 137">
                <a:extLst>
                  <a:ext uri="{FF2B5EF4-FFF2-40B4-BE49-F238E27FC236}">
                    <a16:creationId xmlns:a16="http://schemas.microsoft.com/office/drawing/2014/main" id="{CA584633-B9B5-4076-9E89-CC565215B252}"/>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0" name="Freeform 138">
                <a:extLst>
                  <a:ext uri="{FF2B5EF4-FFF2-40B4-BE49-F238E27FC236}">
                    <a16:creationId xmlns:a16="http://schemas.microsoft.com/office/drawing/2014/main" id="{F59317A5-5FC0-490E-9578-1C33ADF2A5E3}"/>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1" name="Freeform 139">
                <a:extLst>
                  <a:ext uri="{FF2B5EF4-FFF2-40B4-BE49-F238E27FC236}">
                    <a16:creationId xmlns:a16="http://schemas.microsoft.com/office/drawing/2014/main" id="{F8D98C05-8A00-4FC7-BB30-114AB4EEF3B5}"/>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2" name="Freeform 140">
                <a:extLst>
                  <a:ext uri="{FF2B5EF4-FFF2-40B4-BE49-F238E27FC236}">
                    <a16:creationId xmlns:a16="http://schemas.microsoft.com/office/drawing/2014/main" id="{D967ABA4-D336-45F9-BA5A-A0ABA0FD4956}"/>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3" name="Freeform 141">
                <a:extLst>
                  <a:ext uri="{FF2B5EF4-FFF2-40B4-BE49-F238E27FC236}">
                    <a16:creationId xmlns:a16="http://schemas.microsoft.com/office/drawing/2014/main" id="{EE348491-DEA7-4F27-AA29-5A4A3F42F09D}"/>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4" name="Freeform 142">
                <a:extLst>
                  <a:ext uri="{FF2B5EF4-FFF2-40B4-BE49-F238E27FC236}">
                    <a16:creationId xmlns:a16="http://schemas.microsoft.com/office/drawing/2014/main" id="{AB3D6DE8-35CF-43E5-8BC2-1876CAB8E954}"/>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5" name="Freeform 143">
                <a:extLst>
                  <a:ext uri="{FF2B5EF4-FFF2-40B4-BE49-F238E27FC236}">
                    <a16:creationId xmlns:a16="http://schemas.microsoft.com/office/drawing/2014/main" id="{EE019C3B-256D-4B88-84A1-FE2F00757404}"/>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6" name="Freeform 144">
                <a:extLst>
                  <a:ext uri="{FF2B5EF4-FFF2-40B4-BE49-F238E27FC236}">
                    <a16:creationId xmlns:a16="http://schemas.microsoft.com/office/drawing/2014/main" id="{4D4A519A-CF94-429C-8366-BA4B375D7C9F}"/>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7" name="Freeform 145">
                <a:extLst>
                  <a:ext uri="{FF2B5EF4-FFF2-40B4-BE49-F238E27FC236}">
                    <a16:creationId xmlns:a16="http://schemas.microsoft.com/office/drawing/2014/main" id="{D2000CBB-B775-4ACD-9354-7BE575ABF19E}"/>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8" name="Freeform 146">
                <a:extLst>
                  <a:ext uri="{FF2B5EF4-FFF2-40B4-BE49-F238E27FC236}">
                    <a16:creationId xmlns:a16="http://schemas.microsoft.com/office/drawing/2014/main" id="{E8B0C987-AE73-45F5-9463-AE171525D91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69" name="Freeform 147">
                <a:extLst>
                  <a:ext uri="{FF2B5EF4-FFF2-40B4-BE49-F238E27FC236}">
                    <a16:creationId xmlns:a16="http://schemas.microsoft.com/office/drawing/2014/main" id="{4D7EBB9C-93F4-460C-84ED-763646493CB6}"/>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0" name="Freeform 148">
                <a:extLst>
                  <a:ext uri="{FF2B5EF4-FFF2-40B4-BE49-F238E27FC236}">
                    <a16:creationId xmlns:a16="http://schemas.microsoft.com/office/drawing/2014/main" id="{1C337EF7-1E23-4395-A834-51BD06D384C7}"/>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1" name="Freeform 149">
                <a:extLst>
                  <a:ext uri="{FF2B5EF4-FFF2-40B4-BE49-F238E27FC236}">
                    <a16:creationId xmlns:a16="http://schemas.microsoft.com/office/drawing/2014/main" id="{60880574-B3DD-42AC-982C-42CFACF3B695}"/>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2" name="Freeform 150">
                <a:extLst>
                  <a:ext uri="{FF2B5EF4-FFF2-40B4-BE49-F238E27FC236}">
                    <a16:creationId xmlns:a16="http://schemas.microsoft.com/office/drawing/2014/main" id="{7DF3733B-2263-42A4-B8B3-558F97CDDB6B}"/>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3" name="Freeform 151">
                <a:extLst>
                  <a:ext uri="{FF2B5EF4-FFF2-40B4-BE49-F238E27FC236}">
                    <a16:creationId xmlns:a16="http://schemas.microsoft.com/office/drawing/2014/main" id="{4C542DB5-269A-4E97-9434-D01617181789}"/>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4" name="Freeform 152">
                <a:extLst>
                  <a:ext uri="{FF2B5EF4-FFF2-40B4-BE49-F238E27FC236}">
                    <a16:creationId xmlns:a16="http://schemas.microsoft.com/office/drawing/2014/main" id="{1EE0BD3F-3E8B-45DF-BB91-2A6F3B2E3189}"/>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5" name="Freeform 153">
                <a:extLst>
                  <a:ext uri="{FF2B5EF4-FFF2-40B4-BE49-F238E27FC236}">
                    <a16:creationId xmlns:a16="http://schemas.microsoft.com/office/drawing/2014/main" id="{379ED4EC-7B57-47E2-BE59-D29FAAEC7436}"/>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6" name="Freeform 154">
                <a:extLst>
                  <a:ext uri="{FF2B5EF4-FFF2-40B4-BE49-F238E27FC236}">
                    <a16:creationId xmlns:a16="http://schemas.microsoft.com/office/drawing/2014/main" id="{3571ED3A-6A4E-438A-B090-7A1E3B05E852}"/>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7" name="Freeform 155">
                <a:extLst>
                  <a:ext uri="{FF2B5EF4-FFF2-40B4-BE49-F238E27FC236}">
                    <a16:creationId xmlns:a16="http://schemas.microsoft.com/office/drawing/2014/main" id="{12F0BC94-6942-4556-88F3-4D9E49D2168F}"/>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8" name="Freeform 156">
                <a:extLst>
                  <a:ext uri="{FF2B5EF4-FFF2-40B4-BE49-F238E27FC236}">
                    <a16:creationId xmlns:a16="http://schemas.microsoft.com/office/drawing/2014/main" id="{8B185217-BA8A-47FD-AB67-7981FA2AFE8D}"/>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79" name="Freeform 157">
                <a:extLst>
                  <a:ext uri="{FF2B5EF4-FFF2-40B4-BE49-F238E27FC236}">
                    <a16:creationId xmlns:a16="http://schemas.microsoft.com/office/drawing/2014/main" id="{A4A8C956-400A-429F-A380-16A16D81AEB5}"/>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0" name="Freeform 158">
                <a:extLst>
                  <a:ext uri="{FF2B5EF4-FFF2-40B4-BE49-F238E27FC236}">
                    <a16:creationId xmlns:a16="http://schemas.microsoft.com/office/drawing/2014/main" id="{3951DF77-A876-4E4B-8CD6-48F601C1BFF6}"/>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1" name="Freeform 159">
                <a:extLst>
                  <a:ext uri="{FF2B5EF4-FFF2-40B4-BE49-F238E27FC236}">
                    <a16:creationId xmlns:a16="http://schemas.microsoft.com/office/drawing/2014/main" id="{A9F95854-C28E-4970-B0EB-E35F7E54A78F}"/>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2" name="Freeform 160">
                <a:extLst>
                  <a:ext uri="{FF2B5EF4-FFF2-40B4-BE49-F238E27FC236}">
                    <a16:creationId xmlns:a16="http://schemas.microsoft.com/office/drawing/2014/main" id="{1FB4B13F-2F84-4EDC-8650-51F59E387D9A}"/>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3" name="Freeform 161">
                <a:extLst>
                  <a:ext uri="{FF2B5EF4-FFF2-40B4-BE49-F238E27FC236}">
                    <a16:creationId xmlns:a16="http://schemas.microsoft.com/office/drawing/2014/main" id="{19865632-E968-4430-B1DC-56394C9EB89C}"/>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4" name="Freeform 162">
                <a:extLst>
                  <a:ext uri="{FF2B5EF4-FFF2-40B4-BE49-F238E27FC236}">
                    <a16:creationId xmlns:a16="http://schemas.microsoft.com/office/drawing/2014/main" id="{4201732E-9028-4915-919B-8DB785343710}"/>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5" name="Freeform 163">
                <a:extLst>
                  <a:ext uri="{FF2B5EF4-FFF2-40B4-BE49-F238E27FC236}">
                    <a16:creationId xmlns:a16="http://schemas.microsoft.com/office/drawing/2014/main" id="{E7CCFF68-E4AA-401B-B0D0-C1AA0F190798}"/>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6" name="Freeform 164">
                <a:extLst>
                  <a:ext uri="{FF2B5EF4-FFF2-40B4-BE49-F238E27FC236}">
                    <a16:creationId xmlns:a16="http://schemas.microsoft.com/office/drawing/2014/main" id="{1CB3BCE8-61CD-40F8-A32A-0F9B988531FB}"/>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7" name="Freeform 165">
                <a:extLst>
                  <a:ext uri="{FF2B5EF4-FFF2-40B4-BE49-F238E27FC236}">
                    <a16:creationId xmlns:a16="http://schemas.microsoft.com/office/drawing/2014/main" id="{26D06C68-317B-4A4A-ACA7-63EB3D577628}"/>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8" name="Freeform 166">
                <a:extLst>
                  <a:ext uri="{FF2B5EF4-FFF2-40B4-BE49-F238E27FC236}">
                    <a16:creationId xmlns:a16="http://schemas.microsoft.com/office/drawing/2014/main" id="{F6EC0BF2-E2D9-4868-82BE-F2B2104DAE94}"/>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9" name="Freeform 167">
                <a:extLst>
                  <a:ext uri="{FF2B5EF4-FFF2-40B4-BE49-F238E27FC236}">
                    <a16:creationId xmlns:a16="http://schemas.microsoft.com/office/drawing/2014/main" id="{7CDA71E3-5007-4DBE-82AE-9F3AC98288D1}"/>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0" name="Freeform 168">
                <a:extLst>
                  <a:ext uri="{FF2B5EF4-FFF2-40B4-BE49-F238E27FC236}">
                    <a16:creationId xmlns:a16="http://schemas.microsoft.com/office/drawing/2014/main" id="{22C9CD77-06BD-4DA3-8970-35F8482537D2}"/>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1" name="Freeform 169">
                <a:extLst>
                  <a:ext uri="{FF2B5EF4-FFF2-40B4-BE49-F238E27FC236}">
                    <a16:creationId xmlns:a16="http://schemas.microsoft.com/office/drawing/2014/main" id="{5AFCBE11-24F3-485C-BC2C-484475F98C1C}"/>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2" name="Freeform 170">
                <a:extLst>
                  <a:ext uri="{FF2B5EF4-FFF2-40B4-BE49-F238E27FC236}">
                    <a16:creationId xmlns:a16="http://schemas.microsoft.com/office/drawing/2014/main" id="{A875F0B9-9347-4558-841C-D459EEB989E2}"/>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3" name="Freeform 171">
                <a:extLst>
                  <a:ext uri="{FF2B5EF4-FFF2-40B4-BE49-F238E27FC236}">
                    <a16:creationId xmlns:a16="http://schemas.microsoft.com/office/drawing/2014/main" id="{3B784873-FC7F-49C1-861F-0CD97254FF27}"/>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4" name="Freeform 172">
                <a:extLst>
                  <a:ext uri="{FF2B5EF4-FFF2-40B4-BE49-F238E27FC236}">
                    <a16:creationId xmlns:a16="http://schemas.microsoft.com/office/drawing/2014/main" id="{E520A8A4-E56E-470F-B438-4E876C220AB5}"/>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5" name="Freeform 173">
                <a:extLst>
                  <a:ext uri="{FF2B5EF4-FFF2-40B4-BE49-F238E27FC236}">
                    <a16:creationId xmlns:a16="http://schemas.microsoft.com/office/drawing/2014/main" id="{F672E346-5838-4252-B216-60F2CF3D5C7C}"/>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6" name="Freeform 174">
                <a:extLst>
                  <a:ext uri="{FF2B5EF4-FFF2-40B4-BE49-F238E27FC236}">
                    <a16:creationId xmlns:a16="http://schemas.microsoft.com/office/drawing/2014/main" id="{3D06B1B0-1359-4D6C-AEF6-EF164658E0FD}"/>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7" name="Freeform 175">
                <a:extLst>
                  <a:ext uri="{FF2B5EF4-FFF2-40B4-BE49-F238E27FC236}">
                    <a16:creationId xmlns:a16="http://schemas.microsoft.com/office/drawing/2014/main" id="{BB8BE68E-7924-4F24-98BE-698AC632B7F2}"/>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8" name="Freeform 176">
                <a:extLst>
                  <a:ext uri="{FF2B5EF4-FFF2-40B4-BE49-F238E27FC236}">
                    <a16:creationId xmlns:a16="http://schemas.microsoft.com/office/drawing/2014/main" id="{B002B82C-7480-497C-A6F0-4313F0174502}"/>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9" name="Freeform 177">
                <a:extLst>
                  <a:ext uri="{FF2B5EF4-FFF2-40B4-BE49-F238E27FC236}">
                    <a16:creationId xmlns:a16="http://schemas.microsoft.com/office/drawing/2014/main" id="{7B68568C-7818-4819-A879-F4BD0CCD98BF}"/>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0" name="Freeform 178">
                <a:extLst>
                  <a:ext uri="{FF2B5EF4-FFF2-40B4-BE49-F238E27FC236}">
                    <a16:creationId xmlns:a16="http://schemas.microsoft.com/office/drawing/2014/main" id="{55D6E7D7-5AC8-4531-BE4A-FA5EF1A51730}"/>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1" name="Freeform 179">
                <a:extLst>
                  <a:ext uri="{FF2B5EF4-FFF2-40B4-BE49-F238E27FC236}">
                    <a16:creationId xmlns:a16="http://schemas.microsoft.com/office/drawing/2014/main" id="{514FFD3A-B94B-4CF3-A47A-7535737B48C5}"/>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2" name="Freeform 180">
                <a:extLst>
                  <a:ext uri="{FF2B5EF4-FFF2-40B4-BE49-F238E27FC236}">
                    <a16:creationId xmlns:a16="http://schemas.microsoft.com/office/drawing/2014/main" id="{54AE8384-9636-4C39-90B3-AAB504894B72}"/>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3" name="Freeform 181">
                <a:extLst>
                  <a:ext uri="{FF2B5EF4-FFF2-40B4-BE49-F238E27FC236}">
                    <a16:creationId xmlns:a16="http://schemas.microsoft.com/office/drawing/2014/main" id="{4EDDD4B5-5960-4AD3-B67B-BA736C567C38}"/>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4" name="Freeform 182">
                <a:extLst>
                  <a:ext uri="{FF2B5EF4-FFF2-40B4-BE49-F238E27FC236}">
                    <a16:creationId xmlns:a16="http://schemas.microsoft.com/office/drawing/2014/main" id="{F05320A4-1BFC-4301-AA57-62FEE5920F4A}"/>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5" name="Freeform 183">
                <a:extLst>
                  <a:ext uri="{FF2B5EF4-FFF2-40B4-BE49-F238E27FC236}">
                    <a16:creationId xmlns:a16="http://schemas.microsoft.com/office/drawing/2014/main" id="{D92278B4-1AB1-4941-BCC4-9020BB1A28A6}"/>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6" name="Freeform 184">
                <a:extLst>
                  <a:ext uri="{FF2B5EF4-FFF2-40B4-BE49-F238E27FC236}">
                    <a16:creationId xmlns:a16="http://schemas.microsoft.com/office/drawing/2014/main" id="{C9843298-6307-4F23-8405-5260C0EE5129}"/>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7" name="Freeform 185">
                <a:extLst>
                  <a:ext uri="{FF2B5EF4-FFF2-40B4-BE49-F238E27FC236}">
                    <a16:creationId xmlns:a16="http://schemas.microsoft.com/office/drawing/2014/main" id="{FD1A2F2A-3EB7-407B-9527-42F1F42DDD5E}"/>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8" name="Freeform 186">
                <a:extLst>
                  <a:ext uri="{FF2B5EF4-FFF2-40B4-BE49-F238E27FC236}">
                    <a16:creationId xmlns:a16="http://schemas.microsoft.com/office/drawing/2014/main" id="{2D9DF54A-B627-401C-A064-CEEABB6058BF}"/>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9" name="Freeform 187">
                <a:extLst>
                  <a:ext uri="{FF2B5EF4-FFF2-40B4-BE49-F238E27FC236}">
                    <a16:creationId xmlns:a16="http://schemas.microsoft.com/office/drawing/2014/main" id="{00985CE5-CD9C-46F4-B2C6-E41591D98E76}"/>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0" name="Freeform 188">
                <a:extLst>
                  <a:ext uri="{FF2B5EF4-FFF2-40B4-BE49-F238E27FC236}">
                    <a16:creationId xmlns:a16="http://schemas.microsoft.com/office/drawing/2014/main" id="{EA7D2CC5-3C04-4191-A646-572C1BE17E9F}"/>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1" name="Freeform 189">
                <a:extLst>
                  <a:ext uri="{FF2B5EF4-FFF2-40B4-BE49-F238E27FC236}">
                    <a16:creationId xmlns:a16="http://schemas.microsoft.com/office/drawing/2014/main" id="{50FDB83F-E0B6-4F9A-A2ED-F1D3F6848FF5}"/>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2" name="Freeform 190">
                <a:extLst>
                  <a:ext uri="{FF2B5EF4-FFF2-40B4-BE49-F238E27FC236}">
                    <a16:creationId xmlns:a16="http://schemas.microsoft.com/office/drawing/2014/main" id="{96BFC251-141A-48AB-8169-0FB3A3440543}"/>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3" name="Freeform 191">
                <a:extLst>
                  <a:ext uri="{FF2B5EF4-FFF2-40B4-BE49-F238E27FC236}">
                    <a16:creationId xmlns:a16="http://schemas.microsoft.com/office/drawing/2014/main" id="{5B6AA1AE-A4B3-47BE-884C-E2546DED20C0}"/>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4" name="Freeform 192">
                <a:extLst>
                  <a:ext uri="{FF2B5EF4-FFF2-40B4-BE49-F238E27FC236}">
                    <a16:creationId xmlns:a16="http://schemas.microsoft.com/office/drawing/2014/main" id="{8349030F-7275-470E-95DB-6F39E6ACE9E0}"/>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5" name="Freeform 193">
                <a:extLst>
                  <a:ext uri="{FF2B5EF4-FFF2-40B4-BE49-F238E27FC236}">
                    <a16:creationId xmlns:a16="http://schemas.microsoft.com/office/drawing/2014/main" id="{093497E3-B80A-4AE7-B2B6-C614D65ADC1B}"/>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6" name="Freeform 194">
                <a:extLst>
                  <a:ext uri="{FF2B5EF4-FFF2-40B4-BE49-F238E27FC236}">
                    <a16:creationId xmlns:a16="http://schemas.microsoft.com/office/drawing/2014/main" id="{05A7A3C7-5B7B-471E-9710-EF49E005571C}"/>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7" name="Freeform 195">
                <a:extLst>
                  <a:ext uri="{FF2B5EF4-FFF2-40B4-BE49-F238E27FC236}">
                    <a16:creationId xmlns:a16="http://schemas.microsoft.com/office/drawing/2014/main" id="{3B883492-3751-4B23-8B27-18C7F193C6AF}"/>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8" name="Freeform 196">
                <a:extLst>
                  <a:ext uri="{FF2B5EF4-FFF2-40B4-BE49-F238E27FC236}">
                    <a16:creationId xmlns:a16="http://schemas.microsoft.com/office/drawing/2014/main" id="{0E215843-5C5C-43DE-928B-17EBBA85F23B}"/>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9" name="Freeform 197">
                <a:extLst>
                  <a:ext uri="{FF2B5EF4-FFF2-40B4-BE49-F238E27FC236}">
                    <a16:creationId xmlns:a16="http://schemas.microsoft.com/office/drawing/2014/main" id="{94E3C4AF-153C-4113-AB7C-20C87E7AB458}"/>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0" name="Freeform 198">
                <a:extLst>
                  <a:ext uri="{FF2B5EF4-FFF2-40B4-BE49-F238E27FC236}">
                    <a16:creationId xmlns:a16="http://schemas.microsoft.com/office/drawing/2014/main" id="{54C97EA7-E429-411D-A715-123E1969E15C}"/>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1" name="Freeform 199">
                <a:extLst>
                  <a:ext uri="{FF2B5EF4-FFF2-40B4-BE49-F238E27FC236}">
                    <a16:creationId xmlns:a16="http://schemas.microsoft.com/office/drawing/2014/main" id="{43EFA7FC-9785-4221-B774-5D98D4726FEF}"/>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2" name="Freeform 200">
                <a:extLst>
                  <a:ext uri="{FF2B5EF4-FFF2-40B4-BE49-F238E27FC236}">
                    <a16:creationId xmlns:a16="http://schemas.microsoft.com/office/drawing/2014/main" id="{CB39A407-A0A2-44DC-B038-A5B560941846}"/>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3" name="Freeform 201">
                <a:extLst>
                  <a:ext uri="{FF2B5EF4-FFF2-40B4-BE49-F238E27FC236}">
                    <a16:creationId xmlns:a16="http://schemas.microsoft.com/office/drawing/2014/main" id="{ED348768-A60F-4827-8CEE-A0CE896470E8}"/>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4" name="Freeform 202">
                <a:extLst>
                  <a:ext uri="{FF2B5EF4-FFF2-40B4-BE49-F238E27FC236}">
                    <a16:creationId xmlns:a16="http://schemas.microsoft.com/office/drawing/2014/main" id="{F39B2F25-0804-4183-ABCB-07E9EC4CAA98}"/>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5" name="Freeform 203">
                <a:extLst>
                  <a:ext uri="{FF2B5EF4-FFF2-40B4-BE49-F238E27FC236}">
                    <a16:creationId xmlns:a16="http://schemas.microsoft.com/office/drawing/2014/main" id="{BA156ABD-40D3-4515-B4DF-2D8CABD414DD}"/>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6" name="Freeform 204">
                <a:extLst>
                  <a:ext uri="{FF2B5EF4-FFF2-40B4-BE49-F238E27FC236}">
                    <a16:creationId xmlns:a16="http://schemas.microsoft.com/office/drawing/2014/main" id="{51DD51BA-FF2E-4682-B631-938B3B75E071}"/>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
          <p:nvSpPr>
            <p:cNvPr id="27" name="Freeform 206">
              <a:extLst>
                <a:ext uri="{FF2B5EF4-FFF2-40B4-BE49-F238E27FC236}">
                  <a16:creationId xmlns:a16="http://schemas.microsoft.com/office/drawing/2014/main" id="{AADE741D-C579-4C77-8BEE-5E3E27929D3C}"/>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207">
              <a:extLst>
                <a:ext uri="{FF2B5EF4-FFF2-40B4-BE49-F238E27FC236}">
                  <a16:creationId xmlns:a16="http://schemas.microsoft.com/office/drawing/2014/main" id="{3A7AA364-BAFE-47AB-BF56-F4C37CEF2654}"/>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208">
              <a:extLst>
                <a:ext uri="{FF2B5EF4-FFF2-40B4-BE49-F238E27FC236}">
                  <a16:creationId xmlns:a16="http://schemas.microsoft.com/office/drawing/2014/main" id="{2BCD8D9A-D3F6-4D91-992A-7119CDE1E4E4}"/>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0" name="Freeform 209">
              <a:extLst>
                <a:ext uri="{FF2B5EF4-FFF2-40B4-BE49-F238E27FC236}">
                  <a16:creationId xmlns:a16="http://schemas.microsoft.com/office/drawing/2014/main" id="{51362317-8BBB-40D0-ACA6-79C8EC68C0AC}"/>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1" name="Freeform 210">
              <a:extLst>
                <a:ext uri="{FF2B5EF4-FFF2-40B4-BE49-F238E27FC236}">
                  <a16:creationId xmlns:a16="http://schemas.microsoft.com/office/drawing/2014/main" id="{3FF505C8-2654-447E-A012-962A0BFB0993}"/>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2" name="Freeform 211">
              <a:extLst>
                <a:ext uri="{FF2B5EF4-FFF2-40B4-BE49-F238E27FC236}">
                  <a16:creationId xmlns:a16="http://schemas.microsoft.com/office/drawing/2014/main" id="{3E3A4632-D6AF-4F1A-9D85-567065335295}"/>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3" name="Freeform 212">
              <a:extLst>
                <a:ext uri="{FF2B5EF4-FFF2-40B4-BE49-F238E27FC236}">
                  <a16:creationId xmlns:a16="http://schemas.microsoft.com/office/drawing/2014/main" id="{85ECFB83-4F43-48A0-AEF5-7D9A9F52679C}"/>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4" name="Freeform 213">
              <a:extLst>
                <a:ext uri="{FF2B5EF4-FFF2-40B4-BE49-F238E27FC236}">
                  <a16:creationId xmlns:a16="http://schemas.microsoft.com/office/drawing/2014/main" id="{BB5EFF80-97FF-452F-A998-E58AD201F82F}"/>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5" name="Freeform 214">
              <a:extLst>
                <a:ext uri="{FF2B5EF4-FFF2-40B4-BE49-F238E27FC236}">
                  <a16:creationId xmlns:a16="http://schemas.microsoft.com/office/drawing/2014/main" id="{063C5B8D-3F77-4423-9695-8307F9B943D4}"/>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15">
              <a:extLst>
                <a:ext uri="{FF2B5EF4-FFF2-40B4-BE49-F238E27FC236}">
                  <a16:creationId xmlns:a16="http://schemas.microsoft.com/office/drawing/2014/main" id="{1FE4F6B7-93FC-4D00-A188-5069477F7C67}"/>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7" name="Freeform 216">
              <a:extLst>
                <a:ext uri="{FF2B5EF4-FFF2-40B4-BE49-F238E27FC236}">
                  <a16:creationId xmlns:a16="http://schemas.microsoft.com/office/drawing/2014/main" id="{57DE61B1-FD73-4E0F-9B1E-E8477538049B}"/>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8" name="Freeform 217">
              <a:extLst>
                <a:ext uri="{FF2B5EF4-FFF2-40B4-BE49-F238E27FC236}">
                  <a16:creationId xmlns:a16="http://schemas.microsoft.com/office/drawing/2014/main" id="{3D90DA76-2F03-4FEF-ADEA-91BB3BCCFF23}"/>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39" name="Freeform 218">
              <a:extLst>
                <a:ext uri="{FF2B5EF4-FFF2-40B4-BE49-F238E27FC236}">
                  <a16:creationId xmlns:a16="http://schemas.microsoft.com/office/drawing/2014/main" id="{F6F7BC56-D533-497E-84AA-B19D76EDDFF1}"/>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0" name="Freeform 219">
              <a:extLst>
                <a:ext uri="{FF2B5EF4-FFF2-40B4-BE49-F238E27FC236}">
                  <a16:creationId xmlns:a16="http://schemas.microsoft.com/office/drawing/2014/main" id="{EB7FE5A9-E099-4A36-BA95-65ADAC5CBDF3}"/>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1" name="Freeform 220">
              <a:extLst>
                <a:ext uri="{FF2B5EF4-FFF2-40B4-BE49-F238E27FC236}">
                  <a16:creationId xmlns:a16="http://schemas.microsoft.com/office/drawing/2014/main" id="{0047D958-FA8D-4D4E-B5E9-CDCD078C4EA2}"/>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2" name="Freeform 221">
              <a:extLst>
                <a:ext uri="{FF2B5EF4-FFF2-40B4-BE49-F238E27FC236}">
                  <a16:creationId xmlns:a16="http://schemas.microsoft.com/office/drawing/2014/main" id="{523C7A11-A146-4C41-A7F5-F98422F984F1}"/>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3" name="Freeform 222">
              <a:extLst>
                <a:ext uri="{FF2B5EF4-FFF2-40B4-BE49-F238E27FC236}">
                  <a16:creationId xmlns:a16="http://schemas.microsoft.com/office/drawing/2014/main" id="{8BB75AA6-14D8-4400-91B2-8D9FF5586E86}"/>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4" name="Freeform 223">
              <a:extLst>
                <a:ext uri="{FF2B5EF4-FFF2-40B4-BE49-F238E27FC236}">
                  <a16:creationId xmlns:a16="http://schemas.microsoft.com/office/drawing/2014/main" id="{5EF8E2FD-8718-4AEF-AAFC-1656644CBB2E}"/>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5" name="Freeform 224">
              <a:extLst>
                <a:ext uri="{FF2B5EF4-FFF2-40B4-BE49-F238E27FC236}">
                  <a16:creationId xmlns:a16="http://schemas.microsoft.com/office/drawing/2014/main" id="{CA27E63F-2F00-4384-AFE7-325B0DAB63E9}"/>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6" name="Freeform 225">
              <a:extLst>
                <a:ext uri="{FF2B5EF4-FFF2-40B4-BE49-F238E27FC236}">
                  <a16:creationId xmlns:a16="http://schemas.microsoft.com/office/drawing/2014/main" id="{39EFC3A5-E90F-4ABD-B3D8-75C33EFFD5C6}"/>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7" name="Freeform 226">
              <a:extLst>
                <a:ext uri="{FF2B5EF4-FFF2-40B4-BE49-F238E27FC236}">
                  <a16:creationId xmlns:a16="http://schemas.microsoft.com/office/drawing/2014/main" id="{CDDAF155-1D68-4B1E-8684-A203360F5505}"/>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8" name="Freeform 227">
              <a:extLst>
                <a:ext uri="{FF2B5EF4-FFF2-40B4-BE49-F238E27FC236}">
                  <a16:creationId xmlns:a16="http://schemas.microsoft.com/office/drawing/2014/main" id="{B4711972-CC6F-489F-88C2-F0607E3045E0}"/>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49" name="Freeform 228">
              <a:extLst>
                <a:ext uri="{FF2B5EF4-FFF2-40B4-BE49-F238E27FC236}">
                  <a16:creationId xmlns:a16="http://schemas.microsoft.com/office/drawing/2014/main" id="{2471D4EA-6D10-4E29-B238-2B71ED3A9315}"/>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0" name="Freeform 229">
              <a:extLst>
                <a:ext uri="{FF2B5EF4-FFF2-40B4-BE49-F238E27FC236}">
                  <a16:creationId xmlns:a16="http://schemas.microsoft.com/office/drawing/2014/main" id="{39497F56-4E74-4626-9055-1B2B7E0AC327}"/>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1" name="Freeform 230">
              <a:extLst>
                <a:ext uri="{FF2B5EF4-FFF2-40B4-BE49-F238E27FC236}">
                  <a16:creationId xmlns:a16="http://schemas.microsoft.com/office/drawing/2014/main" id="{963F1B5D-C6FC-474F-8C30-FD83C45F5654}"/>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2" name="Freeform 231">
              <a:extLst>
                <a:ext uri="{FF2B5EF4-FFF2-40B4-BE49-F238E27FC236}">
                  <a16:creationId xmlns:a16="http://schemas.microsoft.com/office/drawing/2014/main" id="{C3F27B65-AE22-4AB1-BA80-8F026676F106}"/>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3" name="Freeform 232">
              <a:extLst>
                <a:ext uri="{FF2B5EF4-FFF2-40B4-BE49-F238E27FC236}">
                  <a16:creationId xmlns:a16="http://schemas.microsoft.com/office/drawing/2014/main" id="{350299C6-B66D-4E77-A59E-25AF729F3A60}"/>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4" name="Freeform 233">
              <a:extLst>
                <a:ext uri="{FF2B5EF4-FFF2-40B4-BE49-F238E27FC236}">
                  <a16:creationId xmlns:a16="http://schemas.microsoft.com/office/drawing/2014/main" id="{3CA16A6B-A8D0-439E-AAAC-8D7DBF49D489}"/>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5" name="Freeform 234">
              <a:extLst>
                <a:ext uri="{FF2B5EF4-FFF2-40B4-BE49-F238E27FC236}">
                  <a16:creationId xmlns:a16="http://schemas.microsoft.com/office/drawing/2014/main" id="{AD99A02A-B262-4342-A791-039B3D73C71D}"/>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6" name="Freeform 235">
              <a:extLst>
                <a:ext uri="{FF2B5EF4-FFF2-40B4-BE49-F238E27FC236}">
                  <a16:creationId xmlns:a16="http://schemas.microsoft.com/office/drawing/2014/main" id="{55E63C7C-84C5-4148-9B6D-75A8712181B6}"/>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7" name="Freeform 236">
              <a:extLst>
                <a:ext uri="{FF2B5EF4-FFF2-40B4-BE49-F238E27FC236}">
                  <a16:creationId xmlns:a16="http://schemas.microsoft.com/office/drawing/2014/main" id="{B5DD78F4-9E66-45B7-8DC1-F45A2D7DAA61}"/>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8" name="Freeform 237">
              <a:extLst>
                <a:ext uri="{FF2B5EF4-FFF2-40B4-BE49-F238E27FC236}">
                  <a16:creationId xmlns:a16="http://schemas.microsoft.com/office/drawing/2014/main" id="{EA763945-A697-4602-9851-4D792E8E041F}"/>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59" name="Freeform 238">
              <a:extLst>
                <a:ext uri="{FF2B5EF4-FFF2-40B4-BE49-F238E27FC236}">
                  <a16:creationId xmlns:a16="http://schemas.microsoft.com/office/drawing/2014/main" id="{897C7830-48F3-4B2D-BC64-F86F27B54AB2}"/>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0" name="Freeform 239">
              <a:extLst>
                <a:ext uri="{FF2B5EF4-FFF2-40B4-BE49-F238E27FC236}">
                  <a16:creationId xmlns:a16="http://schemas.microsoft.com/office/drawing/2014/main" id="{B714EE0F-487B-4B6D-89B1-16103A725260}"/>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1" name="Freeform 240">
              <a:extLst>
                <a:ext uri="{FF2B5EF4-FFF2-40B4-BE49-F238E27FC236}">
                  <a16:creationId xmlns:a16="http://schemas.microsoft.com/office/drawing/2014/main" id="{564FFB50-02E8-4F53-AD8F-70356182CAFE}"/>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2" name="Freeform 241">
              <a:extLst>
                <a:ext uri="{FF2B5EF4-FFF2-40B4-BE49-F238E27FC236}">
                  <a16:creationId xmlns:a16="http://schemas.microsoft.com/office/drawing/2014/main" id="{F331CAD3-87C6-49C4-9823-C899DDD46F3E}"/>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3" name="Freeform 242">
              <a:extLst>
                <a:ext uri="{FF2B5EF4-FFF2-40B4-BE49-F238E27FC236}">
                  <a16:creationId xmlns:a16="http://schemas.microsoft.com/office/drawing/2014/main" id="{3015BFA8-0BFC-4C31-802C-24344C46EB7F}"/>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4" name="Freeform 243">
              <a:extLst>
                <a:ext uri="{FF2B5EF4-FFF2-40B4-BE49-F238E27FC236}">
                  <a16:creationId xmlns:a16="http://schemas.microsoft.com/office/drawing/2014/main" id="{03B8E4D1-CBDA-433C-87AC-6A63B4D348D7}"/>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5" name="Freeform 244">
              <a:extLst>
                <a:ext uri="{FF2B5EF4-FFF2-40B4-BE49-F238E27FC236}">
                  <a16:creationId xmlns:a16="http://schemas.microsoft.com/office/drawing/2014/main" id="{2A10B744-7B16-46CE-A63C-AFD22E32ABEA}"/>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6" name="Freeform 245">
              <a:extLst>
                <a:ext uri="{FF2B5EF4-FFF2-40B4-BE49-F238E27FC236}">
                  <a16:creationId xmlns:a16="http://schemas.microsoft.com/office/drawing/2014/main" id="{8237CF3B-3DC3-4242-B806-D20D2BB9F761}"/>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7" name="Freeform 246">
              <a:extLst>
                <a:ext uri="{FF2B5EF4-FFF2-40B4-BE49-F238E27FC236}">
                  <a16:creationId xmlns:a16="http://schemas.microsoft.com/office/drawing/2014/main" id="{2DEC29DD-3BAA-47BD-9824-B8C3FE4815B3}"/>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8" name="Freeform 247">
              <a:extLst>
                <a:ext uri="{FF2B5EF4-FFF2-40B4-BE49-F238E27FC236}">
                  <a16:creationId xmlns:a16="http://schemas.microsoft.com/office/drawing/2014/main" id="{B5C6E408-279C-426C-859A-0EC2881EDC20}"/>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69" name="Freeform 248">
              <a:extLst>
                <a:ext uri="{FF2B5EF4-FFF2-40B4-BE49-F238E27FC236}">
                  <a16:creationId xmlns:a16="http://schemas.microsoft.com/office/drawing/2014/main" id="{D9299CBF-76B9-403D-B760-5F13A02411CE}"/>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0" name="Freeform 249">
              <a:extLst>
                <a:ext uri="{FF2B5EF4-FFF2-40B4-BE49-F238E27FC236}">
                  <a16:creationId xmlns:a16="http://schemas.microsoft.com/office/drawing/2014/main" id="{8D84A10F-A53F-46C4-9CB6-D791733614B3}"/>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1" name="Freeform 250">
              <a:extLst>
                <a:ext uri="{FF2B5EF4-FFF2-40B4-BE49-F238E27FC236}">
                  <a16:creationId xmlns:a16="http://schemas.microsoft.com/office/drawing/2014/main" id="{D6A31D89-ED8F-4FB2-B787-E18E11012690}"/>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2" name="Freeform 251">
              <a:extLst>
                <a:ext uri="{FF2B5EF4-FFF2-40B4-BE49-F238E27FC236}">
                  <a16:creationId xmlns:a16="http://schemas.microsoft.com/office/drawing/2014/main" id="{AE1E73B3-9868-4ED6-BBE1-2C554016C764}"/>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3" name="Freeform 252">
              <a:extLst>
                <a:ext uri="{FF2B5EF4-FFF2-40B4-BE49-F238E27FC236}">
                  <a16:creationId xmlns:a16="http://schemas.microsoft.com/office/drawing/2014/main" id="{028A6721-6652-4C1C-8014-3DF8DAE2D729}"/>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4" name="Freeform 253">
              <a:extLst>
                <a:ext uri="{FF2B5EF4-FFF2-40B4-BE49-F238E27FC236}">
                  <a16:creationId xmlns:a16="http://schemas.microsoft.com/office/drawing/2014/main" id="{54ED3B9D-02F5-439A-9BD5-B73FD34BFFF7}"/>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5" name="Freeform 254">
              <a:extLst>
                <a:ext uri="{FF2B5EF4-FFF2-40B4-BE49-F238E27FC236}">
                  <a16:creationId xmlns:a16="http://schemas.microsoft.com/office/drawing/2014/main" id="{78006E3E-8AB9-4DB5-86CF-E21A64D67538}"/>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6" name="Freeform 255">
              <a:extLst>
                <a:ext uri="{FF2B5EF4-FFF2-40B4-BE49-F238E27FC236}">
                  <a16:creationId xmlns:a16="http://schemas.microsoft.com/office/drawing/2014/main" id="{67CEAFCA-6752-4211-8788-354AAE4DD89F}"/>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7" name="Freeform 256">
              <a:extLst>
                <a:ext uri="{FF2B5EF4-FFF2-40B4-BE49-F238E27FC236}">
                  <a16:creationId xmlns:a16="http://schemas.microsoft.com/office/drawing/2014/main" id="{8E55C034-F764-4030-97A0-89C825A62E6B}"/>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8" name="Freeform 257">
              <a:extLst>
                <a:ext uri="{FF2B5EF4-FFF2-40B4-BE49-F238E27FC236}">
                  <a16:creationId xmlns:a16="http://schemas.microsoft.com/office/drawing/2014/main" id="{42DBDEE5-082B-4133-8EDE-7D4875D083BA}"/>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79" name="Freeform 258">
              <a:extLst>
                <a:ext uri="{FF2B5EF4-FFF2-40B4-BE49-F238E27FC236}">
                  <a16:creationId xmlns:a16="http://schemas.microsoft.com/office/drawing/2014/main" id="{7D9D5861-6427-4E09-936A-DB9EB2DF552B}"/>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0" name="Freeform 259">
              <a:extLst>
                <a:ext uri="{FF2B5EF4-FFF2-40B4-BE49-F238E27FC236}">
                  <a16:creationId xmlns:a16="http://schemas.microsoft.com/office/drawing/2014/main" id="{402DC8F3-4FC1-429B-8168-F0C504F311E4}"/>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1" name="Freeform 260">
              <a:extLst>
                <a:ext uri="{FF2B5EF4-FFF2-40B4-BE49-F238E27FC236}">
                  <a16:creationId xmlns:a16="http://schemas.microsoft.com/office/drawing/2014/main" id="{F778D0A4-7037-4E50-BDB5-59B922F715A4}"/>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2" name="Freeform 261">
              <a:extLst>
                <a:ext uri="{FF2B5EF4-FFF2-40B4-BE49-F238E27FC236}">
                  <a16:creationId xmlns:a16="http://schemas.microsoft.com/office/drawing/2014/main" id="{8370EDA8-097A-4A35-9C4D-2DD8409804B9}"/>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3" name="Freeform 262">
              <a:extLst>
                <a:ext uri="{FF2B5EF4-FFF2-40B4-BE49-F238E27FC236}">
                  <a16:creationId xmlns:a16="http://schemas.microsoft.com/office/drawing/2014/main" id="{83F09177-00EF-4119-A1F5-95E734CFFAB6}"/>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4" name="Freeform 263">
              <a:extLst>
                <a:ext uri="{FF2B5EF4-FFF2-40B4-BE49-F238E27FC236}">
                  <a16:creationId xmlns:a16="http://schemas.microsoft.com/office/drawing/2014/main" id="{6EBCED04-FCCA-463E-AAA9-D9725D9EF946}"/>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5" name="Freeform 264">
              <a:extLst>
                <a:ext uri="{FF2B5EF4-FFF2-40B4-BE49-F238E27FC236}">
                  <a16:creationId xmlns:a16="http://schemas.microsoft.com/office/drawing/2014/main" id="{3C540459-4929-40EC-9524-D7C9E546DBBB}"/>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6" name="Freeform 265">
              <a:extLst>
                <a:ext uri="{FF2B5EF4-FFF2-40B4-BE49-F238E27FC236}">
                  <a16:creationId xmlns:a16="http://schemas.microsoft.com/office/drawing/2014/main" id="{AB66A56F-097F-456F-BC55-DE97ACE19556}"/>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7" name="Freeform 266">
              <a:extLst>
                <a:ext uri="{FF2B5EF4-FFF2-40B4-BE49-F238E27FC236}">
                  <a16:creationId xmlns:a16="http://schemas.microsoft.com/office/drawing/2014/main" id="{9451E2E8-C40A-4EB0-BF61-B37037FBD6E6}"/>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8" name="Freeform 267">
              <a:extLst>
                <a:ext uri="{FF2B5EF4-FFF2-40B4-BE49-F238E27FC236}">
                  <a16:creationId xmlns:a16="http://schemas.microsoft.com/office/drawing/2014/main" id="{41B90538-4A77-43BC-B8DC-6D010D8B5816}"/>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89" name="Freeform 268">
              <a:extLst>
                <a:ext uri="{FF2B5EF4-FFF2-40B4-BE49-F238E27FC236}">
                  <a16:creationId xmlns:a16="http://schemas.microsoft.com/office/drawing/2014/main" id="{3291E26C-51C8-4A3F-9BEA-C0B32A8DA90B}"/>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0" name="Freeform 269">
              <a:extLst>
                <a:ext uri="{FF2B5EF4-FFF2-40B4-BE49-F238E27FC236}">
                  <a16:creationId xmlns:a16="http://schemas.microsoft.com/office/drawing/2014/main" id="{9D35544C-4A11-4A75-A1C5-643705464A97}"/>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1" name="Freeform 270">
              <a:extLst>
                <a:ext uri="{FF2B5EF4-FFF2-40B4-BE49-F238E27FC236}">
                  <a16:creationId xmlns:a16="http://schemas.microsoft.com/office/drawing/2014/main" id="{6878EEF6-52E8-41BF-941F-31C217B9077E}"/>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2" name="Freeform 271">
              <a:extLst>
                <a:ext uri="{FF2B5EF4-FFF2-40B4-BE49-F238E27FC236}">
                  <a16:creationId xmlns:a16="http://schemas.microsoft.com/office/drawing/2014/main" id="{5F9864F4-2B7F-4EAF-A806-1261EE21A495}"/>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3" name="Freeform 272">
              <a:extLst>
                <a:ext uri="{FF2B5EF4-FFF2-40B4-BE49-F238E27FC236}">
                  <a16:creationId xmlns:a16="http://schemas.microsoft.com/office/drawing/2014/main" id="{C95AA4C0-17B3-47BB-AC99-9391D03A6C94}"/>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4" name="Freeform 273">
              <a:extLst>
                <a:ext uri="{FF2B5EF4-FFF2-40B4-BE49-F238E27FC236}">
                  <a16:creationId xmlns:a16="http://schemas.microsoft.com/office/drawing/2014/main" id="{D687CCA2-C1C4-4EAC-8BEA-EBC8D20A2120}"/>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5" name="Freeform 274">
              <a:extLst>
                <a:ext uri="{FF2B5EF4-FFF2-40B4-BE49-F238E27FC236}">
                  <a16:creationId xmlns:a16="http://schemas.microsoft.com/office/drawing/2014/main" id="{061E650D-CA34-454A-907D-C043557AE944}"/>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6" name="Freeform 275">
              <a:extLst>
                <a:ext uri="{FF2B5EF4-FFF2-40B4-BE49-F238E27FC236}">
                  <a16:creationId xmlns:a16="http://schemas.microsoft.com/office/drawing/2014/main" id="{912344B6-8C95-43F6-8563-F906AE9CB387}"/>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7" name="Freeform 276">
              <a:extLst>
                <a:ext uri="{FF2B5EF4-FFF2-40B4-BE49-F238E27FC236}">
                  <a16:creationId xmlns:a16="http://schemas.microsoft.com/office/drawing/2014/main" id="{65A82C74-49D2-44F4-8DAF-7E6B10DAD251}"/>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8" name="Freeform 277">
              <a:extLst>
                <a:ext uri="{FF2B5EF4-FFF2-40B4-BE49-F238E27FC236}">
                  <a16:creationId xmlns:a16="http://schemas.microsoft.com/office/drawing/2014/main" id="{A230F511-0A15-4B3C-982E-56965C992233}"/>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99" name="Freeform 278">
              <a:extLst>
                <a:ext uri="{FF2B5EF4-FFF2-40B4-BE49-F238E27FC236}">
                  <a16:creationId xmlns:a16="http://schemas.microsoft.com/office/drawing/2014/main" id="{13AD53BF-CD3A-4B1E-9A9E-F9775D0A68C4}"/>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0" name="Freeform 279">
              <a:extLst>
                <a:ext uri="{FF2B5EF4-FFF2-40B4-BE49-F238E27FC236}">
                  <a16:creationId xmlns:a16="http://schemas.microsoft.com/office/drawing/2014/main" id="{204CB7FB-B645-4F06-B23F-5CDBA0DF2EEE}"/>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1" name="Freeform 280">
              <a:extLst>
                <a:ext uri="{FF2B5EF4-FFF2-40B4-BE49-F238E27FC236}">
                  <a16:creationId xmlns:a16="http://schemas.microsoft.com/office/drawing/2014/main" id="{45BFC86C-761F-4504-8DC9-E79BC2081374}"/>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2" name="Freeform 281">
              <a:extLst>
                <a:ext uri="{FF2B5EF4-FFF2-40B4-BE49-F238E27FC236}">
                  <a16:creationId xmlns:a16="http://schemas.microsoft.com/office/drawing/2014/main" id="{11C049BF-9E88-4518-9B92-50EDB8E24032}"/>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3" name="Freeform 282">
              <a:extLst>
                <a:ext uri="{FF2B5EF4-FFF2-40B4-BE49-F238E27FC236}">
                  <a16:creationId xmlns:a16="http://schemas.microsoft.com/office/drawing/2014/main" id="{6C28633D-4F2D-4388-9EEC-78AD165B571F}"/>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4" name="Freeform 283">
              <a:extLst>
                <a:ext uri="{FF2B5EF4-FFF2-40B4-BE49-F238E27FC236}">
                  <a16:creationId xmlns:a16="http://schemas.microsoft.com/office/drawing/2014/main" id="{8B6C8BE1-20D1-4CB3-90FC-2199C8FF6C21}"/>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5" name="Freeform 284">
              <a:extLst>
                <a:ext uri="{FF2B5EF4-FFF2-40B4-BE49-F238E27FC236}">
                  <a16:creationId xmlns:a16="http://schemas.microsoft.com/office/drawing/2014/main" id="{4254FD2F-4C3A-435C-91C0-25D45AA1D80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6" name="Freeform 285">
              <a:extLst>
                <a:ext uri="{FF2B5EF4-FFF2-40B4-BE49-F238E27FC236}">
                  <a16:creationId xmlns:a16="http://schemas.microsoft.com/office/drawing/2014/main" id="{2847C492-104A-4B7C-BBE5-4136736F91D5}"/>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7" name="Freeform 286">
              <a:extLst>
                <a:ext uri="{FF2B5EF4-FFF2-40B4-BE49-F238E27FC236}">
                  <a16:creationId xmlns:a16="http://schemas.microsoft.com/office/drawing/2014/main" id="{9E272932-976E-4D1C-9627-E63CFDE63AC6}"/>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8" name="Freeform 287">
              <a:extLst>
                <a:ext uri="{FF2B5EF4-FFF2-40B4-BE49-F238E27FC236}">
                  <a16:creationId xmlns:a16="http://schemas.microsoft.com/office/drawing/2014/main" id="{7E4BFC17-E450-4690-A6C3-7D748491D5E5}"/>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09" name="Freeform 288">
              <a:extLst>
                <a:ext uri="{FF2B5EF4-FFF2-40B4-BE49-F238E27FC236}">
                  <a16:creationId xmlns:a16="http://schemas.microsoft.com/office/drawing/2014/main" id="{BFB04962-49D6-4C2E-BB0F-8200765B4005}"/>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0" name="Freeform 289">
              <a:extLst>
                <a:ext uri="{FF2B5EF4-FFF2-40B4-BE49-F238E27FC236}">
                  <a16:creationId xmlns:a16="http://schemas.microsoft.com/office/drawing/2014/main" id="{26738828-9113-4C35-972E-13B64F982E32}"/>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1" name="Freeform 290">
              <a:extLst>
                <a:ext uri="{FF2B5EF4-FFF2-40B4-BE49-F238E27FC236}">
                  <a16:creationId xmlns:a16="http://schemas.microsoft.com/office/drawing/2014/main" id="{9BECEC93-B07F-4DEA-9A56-72BD6201911A}"/>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2" name="Freeform 291">
              <a:extLst>
                <a:ext uri="{FF2B5EF4-FFF2-40B4-BE49-F238E27FC236}">
                  <a16:creationId xmlns:a16="http://schemas.microsoft.com/office/drawing/2014/main" id="{D7B6FD11-A3C9-4EB4-9546-EBE333636D2C}"/>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3" name="Freeform 292">
              <a:extLst>
                <a:ext uri="{FF2B5EF4-FFF2-40B4-BE49-F238E27FC236}">
                  <a16:creationId xmlns:a16="http://schemas.microsoft.com/office/drawing/2014/main" id="{E0227E07-24E3-4375-BC48-CF247886EBD0}"/>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4" name="Freeform 293">
              <a:extLst>
                <a:ext uri="{FF2B5EF4-FFF2-40B4-BE49-F238E27FC236}">
                  <a16:creationId xmlns:a16="http://schemas.microsoft.com/office/drawing/2014/main" id="{C590B498-B530-4843-ADA8-D0CDB4ACFA75}"/>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5" name="Freeform 294">
              <a:extLst>
                <a:ext uri="{FF2B5EF4-FFF2-40B4-BE49-F238E27FC236}">
                  <a16:creationId xmlns:a16="http://schemas.microsoft.com/office/drawing/2014/main" id="{A524DABB-551C-4519-B21D-D7172A7FA5B1}"/>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6" name="Freeform 295">
              <a:extLst>
                <a:ext uri="{FF2B5EF4-FFF2-40B4-BE49-F238E27FC236}">
                  <a16:creationId xmlns:a16="http://schemas.microsoft.com/office/drawing/2014/main" id="{6B629153-EF5B-4DFB-96B8-7752A9C26501}"/>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7" name="Freeform 296">
              <a:extLst>
                <a:ext uri="{FF2B5EF4-FFF2-40B4-BE49-F238E27FC236}">
                  <a16:creationId xmlns:a16="http://schemas.microsoft.com/office/drawing/2014/main" id="{CCDD0D7E-CD2E-4B90-BFB4-85CC613197CF}"/>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8" name="Freeform 297">
              <a:extLst>
                <a:ext uri="{FF2B5EF4-FFF2-40B4-BE49-F238E27FC236}">
                  <a16:creationId xmlns:a16="http://schemas.microsoft.com/office/drawing/2014/main" id="{2AFF5404-BA3F-4558-AC7A-95132E8C69F7}"/>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19" name="Freeform 298">
              <a:extLst>
                <a:ext uri="{FF2B5EF4-FFF2-40B4-BE49-F238E27FC236}">
                  <a16:creationId xmlns:a16="http://schemas.microsoft.com/office/drawing/2014/main" id="{A3F08672-4B94-49DA-9894-8B7779EFA877}"/>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0" name="Freeform 299">
              <a:extLst>
                <a:ext uri="{FF2B5EF4-FFF2-40B4-BE49-F238E27FC236}">
                  <a16:creationId xmlns:a16="http://schemas.microsoft.com/office/drawing/2014/main" id="{48F1B8CF-EED5-4D7E-8A9A-5695636CCF44}"/>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1" name="Freeform 300">
              <a:extLst>
                <a:ext uri="{FF2B5EF4-FFF2-40B4-BE49-F238E27FC236}">
                  <a16:creationId xmlns:a16="http://schemas.microsoft.com/office/drawing/2014/main" id="{0418271E-1FB9-43D6-A76F-5E84E6B268CA}"/>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2" name="Freeform 301">
              <a:extLst>
                <a:ext uri="{FF2B5EF4-FFF2-40B4-BE49-F238E27FC236}">
                  <a16:creationId xmlns:a16="http://schemas.microsoft.com/office/drawing/2014/main" id="{5D81A7ED-DEE6-4BD9-8FCA-C072A2688E16}"/>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3" name="Freeform 302">
              <a:extLst>
                <a:ext uri="{FF2B5EF4-FFF2-40B4-BE49-F238E27FC236}">
                  <a16:creationId xmlns:a16="http://schemas.microsoft.com/office/drawing/2014/main" id="{78C4ED4A-683D-4D60-93A1-94BB4A2DF115}"/>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4" name="Freeform 303">
              <a:extLst>
                <a:ext uri="{FF2B5EF4-FFF2-40B4-BE49-F238E27FC236}">
                  <a16:creationId xmlns:a16="http://schemas.microsoft.com/office/drawing/2014/main" id="{B3A0ADC4-C111-4023-85FD-BE26191C6C1F}"/>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5" name="Freeform 304">
              <a:extLst>
                <a:ext uri="{FF2B5EF4-FFF2-40B4-BE49-F238E27FC236}">
                  <a16:creationId xmlns:a16="http://schemas.microsoft.com/office/drawing/2014/main" id="{3F8765D6-FA86-446D-9D90-48725CF8C8A1}"/>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sp>
          <p:nvSpPr>
            <p:cNvPr id="126" name="Freeform 305">
              <a:extLst>
                <a:ext uri="{FF2B5EF4-FFF2-40B4-BE49-F238E27FC236}">
                  <a16:creationId xmlns:a16="http://schemas.microsoft.com/office/drawing/2014/main" id="{4F68CBB4-7B75-4122-A25F-EE058A30491C}"/>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b="1" i="0" u="none" strike="noStrike" kern="1200" cap="none" spc="300" normalizeH="0" baseline="0">
                <a:solidFill>
                  <a:schemeClr val="tx1">
                    <a:lumMod val="85000"/>
                    <a:lumOff val="15000"/>
                  </a:schemeClr>
                </a:solidFill>
                <a:effectLst/>
                <a:uFillTx/>
              </a:defRPr>
            </a:lvl1pPr>
          </a:lstStyle>
          <a:p>
            <a:r>
              <a:rPr lang="zh-CN" altLang="en-US"/>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eaLnBrk="1" fontAlgn="auto" latinLnBrk="0" hangingPunct="1">
              <a:lnSpc>
                <a:spcPct val="130000"/>
              </a:lnSpc>
              <a:buNone/>
              <a:defRPr kumimoji="0" lang="zh-CN" altLang="en-US" sz="1800" b="0" i="0" u="none" strike="noStrike" kern="1200" cap="none" spc="150" normalizeH="0" baseline="0" noProof="1">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2024/11/19</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lvl1pPr marL="228600" indent="-228600" eaLnBrk="1" fontAlgn="auto" latinLnBrk="0" hangingPunct="1">
              <a:lnSpc>
                <a:spcPct val="130000"/>
              </a:lnSpc>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1pPr>
            <a:lvl2pPr marL="685800" indent="-228600" defTabSz="914400" eaLnBrk="1" fontAlgn="auto" latinLnBrk="0" hangingPunct="1">
              <a:lnSpc>
                <a:spcPct val="120000"/>
              </a:lnSpc>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2pPr>
            <a:lvl3pPr marL="1143000" indent="-228600" eaLnBrk="1" fontAlgn="auto" latinLnBrk="0" hangingPunct="1">
              <a:lnSpc>
                <a:spcPct val="120000"/>
              </a:lnSpc>
              <a:buFont typeface="Arial" panose="020B0604020202020204" pitchFamily="34" charset="0"/>
              <a:buChar char="●"/>
              <a:defRPr sz="16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3pPr>
            <a:lvl4pPr marL="1600200" indent="-228600" eaLnBrk="1" fontAlgn="auto" latinLnBrk="0" hangingPunct="1">
              <a:lnSpc>
                <a:spcPct val="120000"/>
              </a:lnSpc>
              <a:buFont typeface="Wingdings" panose="05000000000000000000" charset="0"/>
              <a:buChar char=""/>
              <a:defRPr sz="1400" u="none" strike="noStrike" kern="1200" cap="none" spc="150" normalizeH="0" baseline="0">
                <a:solidFill>
                  <a:schemeClr val="tx1">
                    <a:lumMod val="65000"/>
                    <a:lumOff val="35000"/>
                  </a:schemeClr>
                </a:solidFill>
                <a:latin typeface="Arial" panose="020B0604020202020204" pitchFamily="34" charset="0"/>
                <a:ea typeface="微软雅黑" panose="020B0503020204020204" pitchFamily="34" charset="-122"/>
              </a:defRPr>
            </a:lvl4pPr>
            <a:lvl5pPr eaLnBrk="1" fontAlgn="auto" latinLnBrk="0" hangingPunct="1">
              <a:lnSpc>
                <a:spcPct val="120000"/>
              </a:lnSpc>
              <a:defRPr sz="1400" u="none" strike="noStrike" kern="1200" cap="none" spc="150" normalizeH="0">
                <a:solidFill>
                  <a:schemeClr val="tx1">
                    <a:lumMod val="65000"/>
                    <a:lumOff val="35000"/>
                  </a:schemeClr>
                </a:solidFill>
                <a:latin typeface="Arial" panose="020B0604020202020204" pitchFamily="34" charset="0"/>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2024/11/19</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lumMod val="75000"/>
                    <a:lumOff val="25000"/>
                  </a:schemeClr>
                </a:solidFill>
                <a:uFillTx/>
                <a:latin typeface="Arial" panose="020B060402020202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lumMod val="75000"/>
                    <a:lumOff val="25000"/>
                  </a:schemeClr>
                </a:solidFill>
                <a:uFillTx/>
                <a:latin typeface="Arial" panose="020B0604020202020204" pitchFamily="34" charset="0"/>
                <a:ea typeface="微软雅黑" panose="020B0503020204020204" pitchFamily="34" charset="-122"/>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2pPr>
            <a:lvl3pPr marL="1143000" marR="0" lvl="2" indent="-228600" algn="l" defTabSz="914400" rtl="0" eaLnBrk="1" fontAlgn="auto" latinLnBrk="0" hangingPunct="1">
              <a:lnSpc>
                <a:spcPct val="120000"/>
              </a:lnSpc>
              <a:spcBef>
                <a:spcPts val="0"/>
              </a:spcBef>
              <a:spcAft>
                <a:spcPts val="600"/>
              </a:spcAft>
              <a:buFont typeface="Arial" panose="020B0604020202020204" pitchFamily="34" charset="0"/>
              <a:buChar char="●"/>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3pPr>
            <a:lvl4pPr marL="1600200" marR="0" lvl="3" indent="-228600" algn="l" defTabSz="914400" rtl="0" eaLnBrk="1" fontAlgn="auto" latinLnBrk="0" hangingPunct="1">
              <a:lnSpc>
                <a:spcPct val="120000"/>
              </a:lnSpc>
              <a:spcBef>
                <a:spcPts val="0"/>
              </a:spcBef>
              <a:spcAft>
                <a:spcPts val="300"/>
              </a:spcAft>
              <a:buFont typeface="Wingdings" panose="05000000000000000000"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4pPr>
            <a:lvl5pPr marL="2057400" marR="0" lvl="4" indent="-228600" algn="l" defTabSz="914400" rtl="0" eaLnBrk="1" fontAlgn="auto" latinLnBrk="0" hangingPunct="1">
              <a:lnSpc>
                <a:spcPct val="120000"/>
              </a:lnSpc>
              <a:spcBef>
                <a:spcPts val="0"/>
              </a:spcBef>
              <a:spcAft>
                <a:spcPts val="300"/>
              </a:spcAft>
              <a:buFont typeface="Arial" panose="020B0604020202020204" pitchFamily="34" charset="0"/>
              <a:buChar char="•"/>
              <a:defRPr kumimoji="0" lang="zh-CN" altLang="en-US" sz="14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5pPr>
          </a:lstStyle>
          <a:p>
            <a:pPr lvl="0"/>
            <a:r>
              <a:rPr>
                <a:sym typeface="+mn-ea"/>
              </a:rPr>
              <a:t>单击此处编辑母版文本样式</a:t>
            </a:r>
          </a:p>
          <a:p>
            <a:pPr lvl="1"/>
            <a:r>
              <a:rPr>
                <a:sym typeface="+mn-ea"/>
              </a:rPr>
              <a:t>第二级</a:t>
            </a:r>
          </a:p>
          <a:p>
            <a:pPr lvl="2"/>
            <a:r>
              <a:rPr>
                <a:sym typeface="+mn-ea"/>
              </a:rPr>
              <a:t>第三级</a:t>
            </a:r>
          </a:p>
          <a:p>
            <a:pPr lvl="3"/>
            <a:r>
              <a:rPr>
                <a:sym typeface="+mn-ea"/>
              </a:rPr>
              <a:t>第四级</a:t>
            </a:r>
          </a:p>
          <a:p>
            <a:pPr lvl="4"/>
            <a:r>
              <a:rPr>
                <a:sym typeface="+mn-ea"/>
              </a:rPr>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2024/11/19</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bg>
      <p:bgPr>
        <a:solidFill>
          <a:srgbClr val="FFFFFF"/>
        </a:solidFill>
        <a:effectLst/>
      </p:bgPr>
    </p:bg>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lvl1pPr marL="0" marR="0" lvl="0" algn="l" defTabSz="914400" rtl="0" eaLnBrk="1" fontAlgn="auto" latinLnBrk="0" hangingPunct="1">
              <a:lnSpc>
                <a:spcPct val="100000"/>
              </a:lnSpc>
              <a:buNone/>
              <a:defRPr kumimoji="0" lang="zh-CN" altLang="en-US" sz="3600" b="1" i="0" u="none" strike="noStrike" kern="1200" cap="none" spc="300" normalizeH="0" baseline="0" noProof="1" dirty="0">
                <a:solidFill>
                  <a:schemeClr val="tx1">
                    <a:lumMod val="85000"/>
                    <a:lumOff val="15000"/>
                  </a:schemeClr>
                </a:solidFill>
                <a:uFillTx/>
                <a:latin typeface="Arial" panose="020B0604020202020204" pitchFamily="34" charset="0"/>
                <a:ea typeface="微软雅黑" panose="020B0503020204020204" pitchFamily="34" charset="-122"/>
                <a:cs typeface="+mj-cs"/>
                <a:sym typeface="+mn-ea"/>
              </a:defRPr>
            </a:lvl1pPr>
          </a:lstStyle>
          <a:p>
            <a:pPr lvl="0"/>
            <a:r>
              <a:rPr>
                <a:sym typeface="+mn-ea"/>
              </a:rPr>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2024/11/19</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图片与标题">
    <p:bg>
      <p:bgPr>
        <a:solidFill>
          <a:srgbClr val="FFFFFF"/>
        </a:solidFill>
        <a:effectLst/>
      </p:bgPr>
    </p:bg>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a:sym typeface="+mn-ea"/>
            </a:endParaRPr>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600"/>
              </a:spcAft>
              <a:buFont typeface="Arial" panose="020B0604020202020204" pitchFamily="34" charset="0"/>
              <a:buNone/>
              <a:defRPr kumimoji="0" lang="zh-CN" altLang="en-US" sz="1600" b="0" i="0" u="none" strike="noStrike" kern="1200" cap="none" spc="150" normalizeH="0" baseline="0" noProof="1" dirty="0">
                <a:solidFill>
                  <a:schemeClr val="tx1">
                    <a:lumMod val="65000"/>
                    <a:lumOff val="35000"/>
                  </a:schemeClr>
                </a:solidFill>
                <a:uFillTx/>
                <a:latin typeface="Arial" panose="020B0604020202020204" pitchFamily="34" charset="0"/>
                <a:ea typeface="微软雅黑" panose="020B0503020204020204" pitchFamily="34" charset="-122"/>
                <a:cs typeface="+mn-cs"/>
                <a:sym typeface="+mn-ea"/>
              </a:defRPr>
            </a:lvl1pPr>
            <a:lvl2pPr marL="457200" indent="0" defTabSz="914400" eaLnBrk="1" fontAlgn="auto" latinLnBrk="0" hangingPunct="1">
              <a:buFont typeface="Arial" panose="020B0604020202020204" pitchFamily="34" charset="0"/>
              <a:buNone/>
              <a:tabLst>
                <a:tab pos="1609725" algn="l"/>
                <a:tab pos="1609725" algn="l"/>
                <a:tab pos="1609725" algn="l"/>
                <a:tab pos="1609725" algn="l"/>
              </a:tabLst>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2pPr>
            <a:lvl3pPr eaLnBrk="1" fontAlgn="auto" latinLnBrk="0" hangingPunct="1">
              <a:buFont typeface="Arial" panose="020B0604020202020204" pitchFamily="34" charset="0"/>
              <a:buChar char="●"/>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3pPr>
            <a:lvl4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4pPr>
            <a:lvl5pPr eaLnBrk="1" fontAlgn="auto" latinLnBrk="0" hangingPunct="1">
              <a:defRPr u="none" strike="noStrike" kern="1200" cap="none" spc="150" normalizeH="0">
                <a:solidFill>
                  <a:schemeClr val="tx1">
                    <a:lumMod val="65000"/>
                    <a:lumOff val="35000"/>
                  </a:schemeClr>
                </a:solidFill>
                <a:uFillTx/>
                <a:latin typeface="Arial" panose="020B0604020202020204" pitchFamily="34" charset="0"/>
                <a:ea typeface="微软雅黑" panose="020B0503020204020204" pitchFamily="34" charset="-122"/>
              </a:defRPr>
            </a:lvl5pPr>
          </a:lstStyle>
          <a:p>
            <a:pPr lvl="0"/>
            <a:r>
              <a:rPr>
                <a:sym typeface="+mn-ea"/>
              </a:rPr>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2024/11/19</a:t>
            </a:fld>
            <a:endParaRPr lang="zh-CN" altLang="en-US"/>
          </a:p>
        </p:txBody>
      </p:sp>
      <p:sp>
        <p:nvSpPr>
          <p:cNvPr id="6" name="页脚占位符 5"/>
          <p:cNvSpPr>
            <a:spLocks noGrp="1"/>
          </p:cNvSpPr>
          <p:nvPr>
            <p:ph type="ftr" sz="quarter" idx="11"/>
            <p:custDataLst>
              <p:tags r:id="rId4"/>
            </p:custDataLst>
          </p:nvPr>
        </p:nvSpPr>
        <p:spPr/>
        <p:txBody>
          <a:bodyPr/>
          <a:lstStyle/>
          <a:p>
            <a:endParaRPr lang="zh-CN" altLang="en-US"/>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lvl1pPr>
              <a:defRPr baseline="0"/>
            </a:lvl1pPr>
          </a:lstStyle>
          <a:p>
            <a:r>
              <a:rPr lang="zh-CN" altLang="en-US"/>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tags" Target="../tags/tag5.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ags" Target="../tags/tag4.xml"/><Relationship Id="rId2" Type="http://schemas.openxmlformats.org/officeDocument/2006/relationships/slideLayout" Target="../slideLayouts/slideLayout2.xml"/><Relationship Id="rId16" Type="http://schemas.openxmlformats.org/officeDocument/2006/relationships/tags" Target="../tags/tag3.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tags" Target="../tags/tag6.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5"/>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a:t>单击此处编辑母版标题样式</a:t>
            </a:r>
          </a:p>
        </p:txBody>
      </p:sp>
      <p:sp>
        <p:nvSpPr>
          <p:cNvPr id="3" name="文本占位符 2"/>
          <p:cNvSpPr>
            <a:spLocks noGrp="1"/>
          </p:cNvSpPr>
          <p:nvPr>
            <p:ph type="body" idx="1"/>
            <p:custDataLst>
              <p:tags r:id="rId16"/>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custDataLst>
              <p:tags r:id="rId17"/>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latin typeface="Arial" panose="020B0604020202020204" pitchFamily="34" charset="0"/>
                <a:ea typeface="微软雅黑" panose="020B0503020204020204" pitchFamily="34" charset="-122"/>
              </a:defRPr>
            </a:lvl1pPr>
          </a:lstStyle>
          <a:p>
            <a:fld id="{760FBDFE-C587-4B4C-A407-44438C67B59E}" type="datetimeFigureOut">
              <a:rPr lang="zh-CN" altLang="en-US" smtClean="0"/>
              <a:t>2024/11/19</a:t>
            </a:fld>
            <a:endParaRPr lang="zh-CN" altLang="en-US"/>
          </a:p>
        </p:txBody>
      </p:sp>
      <p:sp>
        <p:nvSpPr>
          <p:cNvPr id="5" name="页脚占位符 4"/>
          <p:cNvSpPr>
            <a:spLocks noGrp="1"/>
          </p:cNvSpPr>
          <p:nvPr>
            <p:ph type="ftr" sz="quarter" idx="3"/>
            <p:custDataLst>
              <p:tags r:id="rId18"/>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latin typeface="Arial" panose="020B0604020202020204" pitchFamily="34" charset="0"/>
                <a:ea typeface="微软雅黑" panose="020B0503020204020204" pitchFamily="34" charset="-122"/>
              </a:defRPr>
            </a:lvl1pPr>
          </a:lstStyle>
          <a:p>
            <a:endParaRPr lang="zh-CN" altLang="en-US"/>
          </a:p>
        </p:txBody>
      </p:sp>
      <p:sp>
        <p:nvSpPr>
          <p:cNvPr id="6" name="灯片编号占位符 5"/>
          <p:cNvSpPr>
            <a:spLocks noGrp="1"/>
          </p:cNvSpPr>
          <p:nvPr>
            <p:ph type="sldNum" sz="quarter" idx="4"/>
            <p:custDataLst>
              <p:tags r:id="rId19"/>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latin typeface="Arial" panose="020B0604020202020204" pitchFamily="34" charset="0"/>
                <a:ea typeface="微软雅黑" panose="020B0503020204020204" pitchFamily="34" charset="-122"/>
              </a:defRPr>
            </a:lvl1pPr>
          </a:lstStyle>
          <a:p>
            <a:fld id="{49AE70B2-8BF9-45C0-BB95-33D1B9D3A854}" type="slidenum">
              <a:rPr lang="zh-CN" altLang="en-US" smtClean="0"/>
              <a:t>‹#›</a:t>
            </a:fld>
            <a:endParaRPr lang="zh-CN" altLang="en-US"/>
          </a:p>
        </p:txBody>
      </p:sp>
    </p:spTree>
    <p:custDataLst>
      <p:tags r:id="rId14"/>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notesSlide" Target="../notesSlides/notesSlide1.xml"/><Relationship Id="rId7" Type="http://schemas.openxmlformats.org/officeDocument/2006/relationships/image" Target="../media/image7.png"/><Relationship Id="rId2" Type="http://schemas.openxmlformats.org/officeDocument/2006/relationships/slideLayout" Target="../slideLayouts/slideLayout5.xml"/><Relationship Id="rId1" Type="http://schemas.openxmlformats.org/officeDocument/2006/relationships/tags" Target="../tags/tag56.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2.xml"/><Relationship Id="rId1" Type="http://schemas.openxmlformats.org/officeDocument/2006/relationships/tags" Target="../tags/tag81.xml"/><Relationship Id="rId6" Type="http://schemas.openxmlformats.org/officeDocument/2006/relationships/image" Target="../media/image17.png"/><Relationship Id="rId5" Type="http://schemas.openxmlformats.org/officeDocument/2006/relationships/image" Target="../media/image10.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4.xml"/><Relationship Id="rId1" Type="http://schemas.openxmlformats.org/officeDocument/2006/relationships/tags" Target="../tags/tag83.xml"/><Relationship Id="rId6" Type="http://schemas.openxmlformats.org/officeDocument/2006/relationships/image" Target="../media/image18.png"/><Relationship Id="rId5" Type="http://schemas.openxmlformats.org/officeDocument/2006/relationships/image" Target="../media/image10.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6.xml"/><Relationship Id="rId1" Type="http://schemas.openxmlformats.org/officeDocument/2006/relationships/tags" Target="../tags/tag85.xml"/><Relationship Id="rId5" Type="http://schemas.openxmlformats.org/officeDocument/2006/relationships/image" Target="../media/image10.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20.png"/><Relationship Id="rId2" Type="http://schemas.openxmlformats.org/officeDocument/2006/relationships/tags" Target="../tags/tag88.xml"/><Relationship Id="rId1" Type="http://schemas.openxmlformats.org/officeDocument/2006/relationships/tags" Target="../tags/tag87.xml"/><Relationship Id="rId6" Type="http://schemas.openxmlformats.org/officeDocument/2006/relationships/image" Target="../media/image19.png"/><Relationship Id="rId5" Type="http://schemas.openxmlformats.org/officeDocument/2006/relationships/image" Target="../media/image10.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0.xml"/><Relationship Id="rId1" Type="http://schemas.openxmlformats.org/officeDocument/2006/relationships/tags" Target="../tags/tag89.xml"/><Relationship Id="rId6" Type="http://schemas.openxmlformats.org/officeDocument/2006/relationships/image" Target="../media/image21.png"/><Relationship Id="rId5" Type="http://schemas.openxmlformats.org/officeDocument/2006/relationships/image" Target="../media/image10.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2.xml"/><Relationship Id="rId1" Type="http://schemas.openxmlformats.org/officeDocument/2006/relationships/tags" Target="../tags/tag91.xml"/><Relationship Id="rId6" Type="http://schemas.openxmlformats.org/officeDocument/2006/relationships/image" Target="../media/image22.png"/><Relationship Id="rId5" Type="http://schemas.openxmlformats.org/officeDocument/2006/relationships/image" Target="../media/image10.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4.xml"/><Relationship Id="rId1" Type="http://schemas.openxmlformats.org/officeDocument/2006/relationships/tags" Target="../tags/tag93.xml"/><Relationship Id="rId6" Type="http://schemas.openxmlformats.org/officeDocument/2006/relationships/image" Target="../media/image10.png"/><Relationship Id="rId5" Type="http://schemas.openxmlformats.org/officeDocument/2006/relationships/image" Target="../media/image23.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6.xml"/><Relationship Id="rId1" Type="http://schemas.openxmlformats.org/officeDocument/2006/relationships/tags" Target="../tags/tag95.xml"/><Relationship Id="rId6" Type="http://schemas.openxmlformats.org/officeDocument/2006/relationships/image" Target="../media/image10.png"/><Relationship Id="rId5" Type="http://schemas.openxmlformats.org/officeDocument/2006/relationships/image" Target="../media/image24.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98.xml"/><Relationship Id="rId1" Type="http://schemas.openxmlformats.org/officeDocument/2006/relationships/tags" Target="../tags/tag97.xml"/><Relationship Id="rId6" Type="http://schemas.openxmlformats.org/officeDocument/2006/relationships/image" Target="../media/image25.png"/><Relationship Id="rId5" Type="http://schemas.openxmlformats.org/officeDocument/2006/relationships/image" Target="../media/image10.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00.xml"/><Relationship Id="rId1" Type="http://schemas.openxmlformats.org/officeDocument/2006/relationships/tags" Target="../tags/tag99.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8" Type="http://schemas.openxmlformats.org/officeDocument/2006/relationships/tags" Target="../tags/tag64.xml"/><Relationship Id="rId3" Type="http://schemas.openxmlformats.org/officeDocument/2006/relationships/tags" Target="../tags/tag59.xml"/><Relationship Id="rId7" Type="http://schemas.openxmlformats.org/officeDocument/2006/relationships/tags" Target="../tags/tag63.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tags" Target="../tags/tag62.xml"/><Relationship Id="rId11" Type="http://schemas.openxmlformats.org/officeDocument/2006/relationships/image" Target="../media/image3.png"/><Relationship Id="rId5" Type="http://schemas.openxmlformats.org/officeDocument/2006/relationships/tags" Target="../tags/tag61.xml"/><Relationship Id="rId10" Type="http://schemas.openxmlformats.org/officeDocument/2006/relationships/notesSlide" Target="../notesSlides/notesSlide2.xml"/><Relationship Id="rId4" Type="http://schemas.openxmlformats.org/officeDocument/2006/relationships/tags" Target="../tags/tag60.xml"/><Relationship Id="rId9"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tags" Target="../tags/tag103.xml"/><Relationship Id="rId7" Type="http://schemas.openxmlformats.org/officeDocument/2006/relationships/image" Target="../media/image9.png"/><Relationship Id="rId2" Type="http://schemas.openxmlformats.org/officeDocument/2006/relationships/tags" Target="../tags/tag102.xml"/><Relationship Id="rId1" Type="http://schemas.openxmlformats.org/officeDocument/2006/relationships/tags" Target="../tags/tag101.xml"/><Relationship Id="rId6" Type="http://schemas.openxmlformats.org/officeDocument/2006/relationships/image" Target="../media/image4.png"/><Relationship Id="rId5" Type="http://schemas.openxmlformats.org/officeDocument/2006/relationships/notesSlide" Target="../notesSlides/notesSlide20.xml"/><Relationship Id="rId4"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3.xml"/><Relationship Id="rId1" Type="http://schemas.openxmlformats.org/officeDocument/2006/relationships/tags" Target="../tags/tag10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3.xml"/><Relationship Id="rId1" Type="http://schemas.openxmlformats.org/officeDocument/2006/relationships/tags" Target="../tags/tag105.xml"/><Relationship Id="rId5" Type="http://schemas.openxmlformats.org/officeDocument/2006/relationships/image" Target="../media/image10.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7" Type="http://schemas.openxmlformats.org/officeDocument/2006/relationships/image" Target="../media/image32.png"/><Relationship Id="rId2" Type="http://schemas.openxmlformats.org/officeDocument/2006/relationships/slideLayout" Target="../slideLayouts/slideLayout3.xml"/><Relationship Id="rId1" Type="http://schemas.openxmlformats.org/officeDocument/2006/relationships/tags" Target="../tags/tag10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3.xml"/><Relationship Id="rId1" Type="http://schemas.openxmlformats.org/officeDocument/2006/relationships/tags" Target="../tags/tag10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0.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3.xml"/><Relationship Id="rId1" Type="http://schemas.openxmlformats.org/officeDocument/2006/relationships/tags" Target="../tags/tag108.xml"/><Relationship Id="rId6" Type="http://schemas.openxmlformats.org/officeDocument/2006/relationships/image" Target="../media/image32.png"/><Relationship Id="rId5" Type="http://schemas.openxmlformats.org/officeDocument/2006/relationships/image" Target="../media/image35.png"/><Relationship Id="rId4" Type="http://schemas.openxmlformats.org/officeDocument/2006/relationships/image" Target="../media/image1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10.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7.png"/><Relationship Id="rId2" Type="http://schemas.openxmlformats.org/officeDocument/2006/relationships/tags" Target="../tags/tag112.xml"/><Relationship Id="rId1" Type="http://schemas.openxmlformats.org/officeDocument/2006/relationships/tags" Target="../tags/tag111.xml"/><Relationship Id="rId6" Type="http://schemas.openxmlformats.org/officeDocument/2006/relationships/image" Target="../media/image36.png"/><Relationship Id="rId5" Type="http://schemas.openxmlformats.org/officeDocument/2006/relationships/image" Target="../media/image10.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39.png"/><Relationship Id="rId2" Type="http://schemas.openxmlformats.org/officeDocument/2006/relationships/tags" Target="../tags/tag114.xml"/><Relationship Id="rId1" Type="http://schemas.openxmlformats.org/officeDocument/2006/relationships/tags" Target="../tags/tag113.xml"/><Relationship Id="rId6" Type="http://schemas.openxmlformats.org/officeDocument/2006/relationships/image" Target="../media/image38.png"/><Relationship Id="rId5" Type="http://schemas.openxmlformats.org/officeDocument/2006/relationships/image" Target="../media/image10.png"/><Relationship Id="rId4"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6.xml"/><Relationship Id="rId1" Type="http://schemas.openxmlformats.org/officeDocument/2006/relationships/tags" Target="../tags/tag115.xml"/><Relationship Id="rId6" Type="http://schemas.openxmlformats.org/officeDocument/2006/relationships/image" Target="../media/image40.png"/><Relationship Id="rId5" Type="http://schemas.openxmlformats.org/officeDocument/2006/relationships/image" Target="../media/image10.png"/><Relationship Id="rId4"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3" Type="http://schemas.openxmlformats.org/officeDocument/2006/relationships/tags" Target="../tags/tag67.xml"/><Relationship Id="rId7" Type="http://schemas.openxmlformats.org/officeDocument/2006/relationships/image" Target="../media/image9.png"/><Relationship Id="rId2" Type="http://schemas.openxmlformats.org/officeDocument/2006/relationships/tags" Target="../tags/tag66.xml"/><Relationship Id="rId1" Type="http://schemas.openxmlformats.org/officeDocument/2006/relationships/tags" Target="../tags/tag65.xml"/><Relationship Id="rId6" Type="http://schemas.openxmlformats.org/officeDocument/2006/relationships/image" Target="../media/image4.png"/><Relationship Id="rId5" Type="http://schemas.openxmlformats.org/officeDocument/2006/relationships/notesSlide" Target="../notesSlides/notesSlide3.xml"/><Relationship Id="rId4"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18.xml"/><Relationship Id="rId1" Type="http://schemas.openxmlformats.org/officeDocument/2006/relationships/tags" Target="../tags/tag117.xml"/><Relationship Id="rId6" Type="http://schemas.openxmlformats.org/officeDocument/2006/relationships/image" Target="../media/image10.png"/><Relationship Id="rId5" Type="http://schemas.openxmlformats.org/officeDocument/2006/relationships/image" Target="../media/image41.png"/><Relationship Id="rId4"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0.xml"/><Relationship Id="rId1" Type="http://schemas.openxmlformats.org/officeDocument/2006/relationships/tags" Target="../tags/tag119.xml"/><Relationship Id="rId6" Type="http://schemas.openxmlformats.org/officeDocument/2006/relationships/image" Target="../media/image42.png"/><Relationship Id="rId5" Type="http://schemas.openxmlformats.org/officeDocument/2006/relationships/image" Target="../media/image10.png"/><Relationship Id="rId4"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2.xml"/><Relationship Id="rId1" Type="http://schemas.openxmlformats.org/officeDocument/2006/relationships/tags" Target="../tags/tag121.xml"/><Relationship Id="rId6" Type="http://schemas.openxmlformats.org/officeDocument/2006/relationships/image" Target="../media/image43.png"/><Relationship Id="rId5" Type="http://schemas.openxmlformats.org/officeDocument/2006/relationships/image" Target="../media/image10.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slideLayout" Target="../slideLayouts/slideLayout3.xml"/><Relationship Id="rId7" Type="http://schemas.openxmlformats.org/officeDocument/2006/relationships/image" Target="../media/image45.png"/><Relationship Id="rId2" Type="http://schemas.openxmlformats.org/officeDocument/2006/relationships/tags" Target="../tags/tag124.xml"/><Relationship Id="rId1" Type="http://schemas.openxmlformats.org/officeDocument/2006/relationships/tags" Target="../tags/tag123.xml"/><Relationship Id="rId6" Type="http://schemas.openxmlformats.org/officeDocument/2006/relationships/image" Target="../media/image44.png"/><Relationship Id="rId5" Type="http://schemas.openxmlformats.org/officeDocument/2006/relationships/image" Target="../media/image10.png"/><Relationship Id="rId4"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26.xml"/><Relationship Id="rId1" Type="http://schemas.openxmlformats.org/officeDocument/2006/relationships/tags" Target="../tags/tag125.xml"/><Relationship Id="rId6" Type="http://schemas.openxmlformats.org/officeDocument/2006/relationships/image" Target="../media/image26.png"/><Relationship Id="rId5" Type="http://schemas.openxmlformats.org/officeDocument/2006/relationships/image" Target="../media/image10.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tags" Target="../tags/tag129.xml"/><Relationship Id="rId7" Type="http://schemas.openxmlformats.org/officeDocument/2006/relationships/image" Target="../media/image9.png"/><Relationship Id="rId2" Type="http://schemas.openxmlformats.org/officeDocument/2006/relationships/tags" Target="../tags/tag128.xml"/><Relationship Id="rId1" Type="http://schemas.openxmlformats.org/officeDocument/2006/relationships/tags" Target="../tags/tag127.xml"/><Relationship Id="rId6" Type="http://schemas.openxmlformats.org/officeDocument/2006/relationships/image" Target="../media/image4.png"/><Relationship Id="rId5" Type="http://schemas.openxmlformats.org/officeDocument/2006/relationships/notesSlide" Target="../notesSlides/notesSlide35.xml"/><Relationship Id="rId4"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3.xml"/><Relationship Id="rId1" Type="http://schemas.openxmlformats.org/officeDocument/2006/relationships/tags" Target="../tags/tag130.xml"/><Relationship Id="rId5" Type="http://schemas.openxmlformats.org/officeDocument/2006/relationships/image" Target="../media/image47.png"/><Relationship Id="rId4" Type="http://schemas.openxmlformats.org/officeDocument/2006/relationships/image" Target="../media/image10.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2.xml"/><Relationship Id="rId1" Type="http://schemas.openxmlformats.org/officeDocument/2006/relationships/tags" Target="../tags/tag131.xml"/><Relationship Id="rId6" Type="http://schemas.openxmlformats.org/officeDocument/2006/relationships/image" Target="../media/image10.png"/><Relationship Id="rId5" Type="http://schemas.openxmlformats.org/officeDocument/2006/relationships/image" Target="../media/image48.png"/><Relationship Id="rId4"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3.xml"/><Relationship Id="rId7" Type="http://schemas.openxmlformats.org/officeDocument/2006/relationships/image" Target="../media/image32.png"/><Relationship Id="rId2" Type="http://schemas.openxmlformats.org/officeDocument/2006/relationships/tags" Target="../tags/tag134.xml"/><Relationship Id="rId1" Type="http://schemas.openxmlformats.org/officeDocument/2006/relationships/tags" Target="../tags/tag133.xml"/><Relationship Id="rId6" Type="http://schemas.openxmlformats.org/officeDocument/2006/relationships/image" Target="../media/image49.png"/><Relationship Id="rId5" Type="http://schemas.openxmlformats.org/officeDocument/2006/relationships/image" Target="../media/image10.png"/><Relationship Id="rId4" Type="http://schemas.openxmlformats.org/officeDocument/2006/relationships/notesSlide" Target="../notesSlides/notesSlide38.xml"/><Relationship Id="rId9" Type="http://schemas.openxmlformats.org/officeDocument/2006/relationships/image" Target="../media/image12.png"/></Relationships>
</file>

<file path=ppt/slides/_rels/slide39.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slideLayout" Target="../slideLayouts/slideLayout3.xml"/><Relationship Id="rId7" Type="http://schemas.openxmlformats.org/officeDocument/2006/relationships/diagramData" Target="../diagrams/data2.xml"/><Relationship Id="rId2" Type="http://schemas.openxmlformats.org/officeDocument/2006/relationships/tags" Target="../tags/tag136.xml"/><Relationship Id="rId1" Type="http://schemas.openxmlformats.org/officeDocument/2006/relationships/tags" Target="../tags/tag135.xml"/><Relationship Id="rId6" Type="http://schemas.openxmlformats.org/officeDocument/2006/relationships/image" Target="../media/image50.png"/><Relationship Id="rId11" Type="http://schemas.microsoft.com/office/2007/relationships/diagramDrawing" Target="../diagrams/drawing2.xml"/><Relationship Id="rId5" Type="http://schemas.openxmlformats.org/officeDocument/2006/relationships/image" Target="../media/image10.png"/><Relationship Id="rId10" Type="http://schemas.openxmlformats.org/officeDocument/2006/relationships/diagramColors" Target="../diagrams/colors2.xml"/><Relationship Id="rId4" Type="http://schemas.openxmlformats.org/officeDocument/2006/relationships/notesSlide" Target="../notesSlides/notesSlide39.xml"/><Relationship Id="rId9" Type="http://schemas.openxmlformats.org/officeDocument/2006/relationships/diagramQuickStyle" Target="../diagrams/quickStyle2.xml"/></Relationships>
</file>

<file path=ppt/slides/_rels/slide4.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slideLayout" Target="../slideLayouts/slideLayout3.xml"/><Relationship Id="rId7" Type="http://schemas.openxmlformats.org/officeDocument/2006/relationships/diagramData" Target="../diagrams/data1.xml"/><Relationship Id="rId2" Type="http://schemas.openxmlformats.org/officeDocument/2006/relationships/tags" Target="../tags/tag69.xml"/><Relationship Id="rId1" Type="http://schemas.openxmlformats.org/officeDocument/2006/relationships/tags" Target="../tags/tag68.xml"/><Relationship Id="rId6" Type="http://schemas.openxmlformats.org/officeDocument/2006/relationships/image" Target="../media/image11.png"/><Relationship Id="rId11" Type="http://schemas.microsoft.com/office/2007/relationships/diagramDrawing" Target="../diagrams/drawing1.xml"/><Relationship Id="rId5" Type="http://schemas.openxmlformats.org/officeDocument/2006/relationships/image" Target="../media/image10.png"/><Relationship Id="rId10" Type="http://schemas.openxmlformats.org/officeDocument/2006/relationships/diagramColors" Target="../diagrams/colors1.xml"/><Relationship Id="rId4" Type="http://schemas.openxmlformats.org/officeDocument/2006/relationships/notesSlide" Target="../notesSlides/notesSlide4.xml"/><Relationship Id="rId9" Type="http://schemas.openxmlformats.org/officeDocument/2006/relationships/diagramQuickStyle" Target="../diagrams/quickStyle1.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38.xml"/><Relationship Id="rId1" Type="http://schemas.openxmlformats.org/officeDocument/2006/relationships/tags" Target="../tags/tag137.xml"/><Relationship Id="rId5" Type="http://schemas.openxmlformats.org/officeDocument/2006/relationships/image" Target="../media/image10.png"/><Relationship Id="rId4"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40.xml"/><Relationship Id="rId1" Type="http://schemas.openxmlformats.org/officeDocument/2006/relationships/tags" Target="../tags/tag139.xml"/><Relationship Id="rId5" Type="http://schemas.openxmlformats.org/officeDocument/2006/relationships/image" Target="../media/image10.png"/><Relationship Id="rId4"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slideLayout" Target="../slideLayouts/slideLayout3.xml"/><Relationship Id="rId7" Type="http://schemas.openxmlformats.org/officeDocument/2006/relationships/image" Target="../media/image52.png"/><Relationship Id="rId2" Type="http://schemas.openxmlformats.org/officeDocument/2006/relationships/tags" Target="../tags/tag142.xml"/><Relationship Id="rId1" Type="http://schemas.openxmlformats.org/officeDocument/2006/relationships/tags" Target="../tags/tag141.xml"/><Relationship Id="rId6" Type="http://schemas.openxmlformats.org/officeDocument/2006/relationships/image" Target="../media/image51.png"/><Relationship Id="rId5" Type="http://schemas.openxmlformats.org/officeDocument/2006/relationships/image" Target="../media/image10.png"/><Relationship Id="rId4" Type="http://schemas.openxmlformats.org/officeDocument/2006/relationships/notesSlide" Target="../notesSlides/notesSlide42.xml"/><Relationship Id="rId9" Type="http://schemas.openxmlformats.org/officeDocument/2006/relationships/image" Target="../media/image54.png"/></Relationships>
</file>

<file path=ppt/slides/_rels/slide4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slideLayout" Target="../slideLayouts/slideLayout3.xml"/><Relationship Id="rId7" Type="http://schemas.openxmlformats.org/officeDocument/2006/relationships/image" Target="../media/image56.png"/><Relationship Id="rId2" Type="http://schemas.openxmlformats.org/officeDocument/2006/relationships/tags" Target="../tags/tag144.xml"/><Relationship Id="rId1" Type="http://schemas.openxmlformats.org/officeDocument/2006/relationships/tags" Target="../tags/tag143.xml"/><Relationship Id="rId6" Type="http://schemas.openxmlformats.org/officeDocument/2006/relationships/image" Target="../media/image55.png"/><Relationship Id="rId5" Type="http://schemas.openxmlformats.org/officeDocument/2006/relationships/image" Target="../media/image10.png"/><Relationship Id="rId4"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3.xml"/><Relationship Id="rId7" Type="http://schemas.openxmlformats.org/officeDocument/2006/relationships/image" Target="../media/image59.png"/><Relationship Id="rId2" Type="http://schemas.openxmlformats.org/officeDocument/2006/relationships/tags" Target="../tags/tag146.xml"/><Relationship Id="rId1" Type="http://schemas.openxmlformats.org/officeDocument/2006/relationships/tags" Target="../tags/tag145.xml"/><Relationship Id="rId6" Type="http://schemas.openxmlformats.org/officeDocument/2006/relationships/image" Target="../media/image58.png"/><Relationship Id="rId5" Type="http://schemas.openxmlformats.org/officeDocument/2006/relationships/image" Target="../media/image10.png"/><Relationship Id="rId4"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2.png"/><Relationship Id="rId2" Type="http://schemas.openxmlformats.org/officeDocument/2006/relationships/tags" Target="../tags/tag148.xml"/><Relationship Id="rId1" Type="http://schemas.openxmlformats.org/officeDocument/2006/relationships/tags" Target="../tags/tag147.xml"/><Relationship Id="rId6" Type="http://schemas.openxmlformats.org/officeDocument/2006/relationships/image" Target="../media/image61.png"/><Relationship Id="rId5" Type="http://schemas.openxmlformats.org/officeDocument/2006/relationships/image" Target="../media/image10.png"/><Relationship Id="rId4"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0.xml"/><Relationship Id="rId1" Type="http://schemas.openxmlformats.org/officeDocument/2006/relationships/tags" Target="../tags/tag149.xml"/><Relationship Id="rId5" Type="http://schemas.openxmlformats.org/officeDocument/2006/relationships/image" Target="../media/image10.png"/><Relationship Id="rId4"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2.xml"/><Relationship Id="rId1" Type="http://schemas.openxmlformats.org/officeDocument/2006/relationships/tags" Target="../tags/tag151.xml"/><Relationship Id="rId6" Type="http://schemas.openxmlformats.org/officeDocument/2006/relationships/image" Target="../media/image63.png"/><Relationship Id="rId5" Type="http://schemas.openxmlformats.org/officeDocument/2006/relationships/image" Target="../media/image10.png"/><Relationship Id="rId4"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5.png"/><Relationship Id="rId2" Type="http://schemas.openxmlformats.org/officeDocument/2006/relationships/tags" Target="../tags/tag154.xml"/><Relationship Id="rId1" Type="http://schemas.openxmlformats.org/officeDocument/2006/relationships/tags" Target="../tags/tag153.xml"/><Relationship Id="rId6" Type="http://schemas.openxmlformats.org/officeDocument/2006/relationships/image" Target="../media/image64.png"/><Relationship Id="rId5" Type="http://schemas.openxmlformats.org/officeDocument/2006/relationships/image" Target="../media/image10.png"/><Relationship Id="rId4"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67.png"/><Relationship Id="rId2" Type="http://schemas.openxmlformats.org/officeDocument/2006/relationships/tags" Target="../tags/tag156.xml"/><Relationship Id="rId1" Type="http://schemas.openxmlformats.org/officeDocument/2006/relationships/tags" Target="../tags/tag155.xml"/><Relationship Id="rId6" Type="http://schemas.openxmlformats.org/officeDocument/2006/relationships/image" Target="../media/image66.png"/><Relationship Id="rId5" Type="http://schemas.openxmlformats.org/officeDocument/2006/relationships/image" Target="../media/image10.png"/><Relationship Id="rId4"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3.png"/><Relationship Id="rId2" Type="http://schemas.openxmlformats.org/officeDocument/2006/relationships/tags" Target="../tags/tag71.xml"/><Relationship Id="rId1" Type="http://schemas.openxmlformats.org/officeDocument/2006/relationships/tags" Target="../tags/tag70.xml"/><Relationship Id="rId6" Type="http://schemas.openxmlformats.org/officeDocument/2006/relationships/image" Target="../media/image12.png"/><Relationship Id="rId5" Type="http://schemas.openxmlformats.org/officeDocument/2006/relationships/image" Target="../media/image10.png"/><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58.xml"/><Relationship Id="rId1" Type="http://schemas.openxmlformats.org/officeDocument/2006/relationships/tags" Target="../tags/tag157.xml"/><Relationship Id="rId6" Type="http://schemas.openxmlformats.org/officeDocument/2006/relationships/image" Target="../media/image68.png"/><Relationship Id="rId5" Type="http://schemas.openxmlformats.org/officeDocument/2006/relationships/image" Target="../media/image10.png"/><Relationship Id="rId4"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0.xml"/><Relationship Id="rId1" Type="http://schemas.openxmlformats.org/officeDocument/2006/relationships/tags" Target="../tags/tag159.xml"/><Relationship Id="rId6" Type="http://schemas.openxmlformats.org/officeDocument/2006/relationships/image" Target="../media/image69.png"/><Relationship Id="rId5" Type="http://schemas.openxmlformats.org/officeDocument/2006/relationships/image" Target="../media/image10.png"/><Relationship Id="rId4"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2.xml"/><Relationship Id="rId1" Type="http://schemas.openxmlformats.org/officeDocument/2006/relationships/tags" Target="../tags/tag161.xml"/><Relationship Id="rId6" Type="http://schemas.openxmlformats.org/officeDocument/2006/relationships/image" Target="../media/image70.png"/><Relationship Id="rId5" Type="http://schemas.openxmlformats.org/officeDocument/2006/relationships/image" Target="../media/image10.png"/><Relationship Id="rId4"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164.xml"/><Relationship Id="rId1" Type="http://schemas.openxmlformats.org/officeDocument/2006/relationships/tags" Target="../tags/tag163.xml"/><Relationship Id="rId5" Type="http://schemas.openxmlformats.org/officeDocument/2006/relationships/image" Target="../media/image10.png"/><Relationship Id="rId4"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3" Type="http://schemas.openxmlformats.org/officeDocument/2006/relationships/tags" Target="../tags/tag167.xml"/><Relationship Id="rId7" Type="http://schemas.openxmlformats.org/officeDocument/2006/relationships/image" Target="../media/image9.png"/><Relationship Id="rId2" Type="http://schemas.openxmlformats.org/officeDocument/2006/relationships/tags" Target="../tags/tag166.xml"/><Relationship Id="rId1" Type="http://schemas.openxmlformats.org/officeDocument/2006/relationships/tags" Target="../tags/tag165.xml"/><Relationship Id="rId6" Type="http://schemas.openxmlformats.org/officeDocument/2006/relationships/image" Target="../media/image4.png"/><Relationship Id="rId5" Type="http://schemas.openxmlformats.org/officeDocument/2006/relationships/notesSlide" Target="../notesSlides/notesSlide54.xml"/><Relationship Id="rId4"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8" Type="http://schemas.openxmlformats.org/officeDocument/2006/relationships/image" Target="../media/image74.svg"/><Relationship Id="rId3" Type="http://schemas.openxmlformats.org/officeDocument/2006/relationships/notesSlide" Target="../notesSlides/notesSlide55.xml"/><Relationship Id="rId7" Type="http://schemas.openxmlformats.org/officeDocument/2006/relationships/image" Target="../media/image73.png"/><Relationship Id="rId2" Type="http://schemas.openxmlformats.org/officeDocument/2006/relationships/slideLayout" Target="../slideLayouts/slideLayout3.xml"/><Relationship Id="rId1" Type="http://schemas.openxmlformats.org/officeDocument/2006/relationships/tags" Target="../tags/tag168.xml"/><Relationship Id="rId6" Type="http://schemas.openxmlformats.org/officeDocument/2006/relationships/image" Target="../media/image72.svg"/><Relationship Id="rId5" Type="http://schemas.openxmlformats.org/officeDocument/2006/relationships/image" Target="../media/image71.png"/><Relationship Id="rId10" Type="http://schemas.openxmlformats.org/officeDocument/2006/relationships/image" Target="../media/image76.svg"/><Relationship Id="rId4" Type="http://schemas.openxmlformats.org/officeDocument/2006/relationships/image" Target="../media/image10.png"/><Relationship Id="rId9" Type="http://schemas.openxmlformats.org/officeDocument/2006/relationships/image" Target="../media/image75.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4.xml"/><Relationship Id="rId1" Type="http://schemas.openxmlformats.org/officeDocument/2006/relationships/tags" Target="../tags/tag169.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170.xml"/></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3.xml"/><Relationship Id="rId1" Type="http://schemas.openxmlformats.org/officeDocument/2006/relationships/tags" Target="../tags/tag171.xml"/><Relationship Id="rId4" Type="http://schemas.openxmlformats.org/officeDocument/2006/relationships/image" Target="../media/image10.png"/></Relationships>
</file>

<file path=ppt/slides/_rels/slide5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2.xml"/><Relationship Id="rId1" Type="http://schemas.openxmlformats.org/officeDocument/2006/relationships/tags" Target="../tags/tag17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3.xml"/><Relationship Id="rId1" Type="http://schemas.openxmlformats.org/officeDocument/2006/relationships/tags" Target="../tags/tag72.xml"/><Relationship Id="rId6" Type="http://schemas.openxmlformats.org/officeDocument/2006/relationships/image" Target="../media/image14.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75.xml"/><Relationship Id="rId1" Type="http://schemas.openxmlformats.org/officeDocument/2006/relationships/tags" Target="../tags/tag74.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tags" Target="../tags/tag78.xml"/><Relationship Id="rId7" Type="http://schemas.openxmlformats.org/officeDocument/2006/relationships/image" Target="../media/image9.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4.png"/><Relationship Id="rId5" Type="http://schemas.openxmlformats.org/officeDocument/2006/relationships/notesSlide" Target="../notesSlides/notesSlide8.xml"/><Relationship Id="rId4"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80.xml"/><Relationship Id="rId1" Type="http://schemas.openxmlformats.org/officeDocument/2006/relationships/tags" Target="../tags/tag79.xml"/><Relationship Id="rId6" Type="http://schemas.openxmlformats.org/officeDocument/2006/relationships/image" Target="../media/image16.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77000">
              <a:srgbClr val="653673">
                <a:alpha val="100000"/>
              </a:srgbClr>
            </a:gs>
            <a:gs pos="100000">
              <a:srgbClr val="8C4BA0"/>
            </a:gs>
            <a:gs pos="20000">
              <a:srgbClr val="3E2146">
                <a:alpha val="100000"/>
              </a:srgbClr>
            </a:gs>
          </a:gsLst>
          <a:lin ang="5400000" scaled="0"/>
        </a:gradFill>
        <a:effectLst/>
      </p:bgPr>
    </p:bg>
    <p:spTree>
      <p:nvGrpSpPr>
        <p:cNvPr id="1" name=""/>
        <p:cNvGrpSpPr/>
        <p:nvPr/>
      </p:nvGrpSpPr>
      <p:grpSpPr>
        <a:xfrm>
          <a:off x="0" y="0"/>
          <a:ext cx="0" cy="0"/>
          <a:chOff x="0" y="0"/>
          <a:chExt cx="0" cy="0"/>
        </a:xfrm>
      </p:grpSpPr>
      <p:sp>
        <p:nvSpPr>
          <p:cNvPr id="8" name="文本框 7"/>
          <p:cNvSpPr txBox="1"/>
          <p:nvPr/>
        </p:nvSpPr>
        <p:spPr>
          <a:xfrm>
            <a:off x="1754107" y="1730058"/>
            <a:ext cx="8683787" cy="1938992"/>
          </a:xfrm>
          <a:prstGeom prst="rect">
            <a:avLst/>
          </a:prstGeom>
          <a:noFill/>
        </p:spPr>
        <p:txBody>
          <a:bodyPr wrap="none" rtlCol="0">
            <a:spAutoFit/>
          </a:bodyPr>
          <a:lstStyle/>
          <a:p>
            <a:pPr algn="ctr"/>
            <a:r>
              <a:rPr lang="zh-CN" altLang="en-US" sz="6000" b="1">
                <a:solidFill>
                  <a:srgbClr val="B88F4D"/>
                </a:solidFill>
                <a:latin typeface="宋体" panose="02010600030101010101" pitchFamily="2" charset="-122"/>
                <a:ea typeface="宋体" panose="02010600030101010101" pitchFamily="2" charset="-122"/>
              </a:rPr>
              <a:t>缺陷预测模型</a:t>
            </a:r>
            <a:endParaRPr lang="en-US" altLang="zh-CN" sz="6000" b="1">
              <a:solidFill>
                <a:srgbClr val="B88F4D"/>
              </a:solidFill>
              <a:latin typeface="宋体" panose="02010600030101010101" pitchFamily="2" charset="-122"/>
              <a:ea typeface="宋体" panose="02010600030101010101" pitchFamily="2" charset="-122"/>
            </a:endParaRPr>
          </a:p>
          <a:p>
            <a:pPr algn="ctr"/>
            <a:r>
              <a:rPr lang="zh-CN" altLang="en-US" sz="6000" b="1">
                <a:solidFill>
                  <a:srgbClr val="B88F4D"/>
                </a:solidFill>
                <a:latin typeface="宋体" panose="02010600030101010101" pitchFamily="2" charset="-122"/>
                <a:ea typeface="宋体" panose="02010600030101010101" pitchFamily="2" charset="-122"/>
              </a:rPr>
              <a:t>真实有效性评价方法研究</a:t>
            </a:r>
          </a:p>
        </p:txBody>
      </p:sp>
      <p:pic>
        <p:nvPicPr>
          <p:cNvPr id="14" name="图片 13" descr="logo-05"/>
          <p:cNvPicPr>
            <a:picLocks noChangeAspect="1"/>
          </p:cNvPicPr>
          <p:nvPr/>
        </p:nvPicPr>
        <p:blipFill>
          <a:blip r:embed="rId4"/>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5"/>
          <a:stretch>
            <a:fillRect/>
          </a:stretch>
        </p:blipFill>
        <p:spPr>
          <a:xfrm>
            <a:off x="-951230" y="3771900"/>
            <a:ext cx="3503930" cy="3232785"/>
          </a:xfrm>
          <a:prstGeom prst="rect">
            <a:avLst/>
          </a:prstGeom>
        </p:spPr>
      </p:pic>
      <p:pic>
        <p:nvPicPr>
          <p:cNvPr id="5" name="图片 4" descr="logo-08"/>
          <p:cNvPicPr>
            <a:picLocks noChangeAspect="1"/>
          </p:cNvPicPr>
          <p:nvPr/>
        </p:nvPicPr>
        <p:blipFill>
          <a:blip r:embed="rId6"/>
          <a:stretch>
            <a:fillRect/>
          </a:stretch>
        </p:blipFill>
        <p:spPr>
          <a:xfrm>
            <a:off x="394970" y="5332730"/>
            <a:ext cx="4865370" cy="1885950"/>
          </a:xfrm>
          <a:prstGeom prst="rect">
            <a:avLst/>
          </a:prstGeom>
        </p:spPr>
      </p:pic>
      <p:pic>
        <p:nvPicPr>
          <p:cNvPr id="6" name="图片 5" descr="logo-08"/>
          <p:cNvPicPr>
            <a:picLocks noChangeAspect="1"/>
          </p:cNvPicPr>
          <p:nvPr/>
        </p:nvPicPr>
        <p:blipFill>
          <a:blip r:embed="rId6"/>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7"/>
          <a:stretch>
            <a:fillRect/>
          </a:stretch>
        </p:blipFill>
        <p:spPr>
          <a:xfrm>
            <a:off x="0" y="4988560"/>
            <a:ext cx="12233910" cy="1869440"/>
          </a:xfrm>
          <a:prstGeom prst="rect">
            <a:avLst/>
          </a:prstGeom>
        </p:spPr>
      </p:pic>
      <p:pic>
        <p:nvPicPr>
          <p:cNvPr id="4" name="图片 3" descr="G:\2021\校庆\PPT\logo-渐变金-10.pnglogo-渐变金-10"/>
          <p:cNvPicPr>
            <a:picLocks noChangeAspect="1"/>
          </p:cNvPicPr>
          <p:nvPr/>
        </p:nvPicPr>
        <p:blipFill rotWithShape="1">
          <a:blip r:embed="rId8"/>
          <a:srcRect t="6601" r="39909"/>
          <a:stretch/>
        </p:blipFill>
        <p:spPr>
          <a:xfrm>
            <a:off x="4030422" y="-661086"/>
            <a:ext cx="3301424" cy="3381744"/>
          </a:xfrm>
          <a:prstGeom prst="rect">
            <a:avLst/>
          </a:prstGeom>
        </p:spPr>
      </p:pic>
      <p:grpSp>
        <p:nvGrpSpPr>
          <p:cNvPr id="3" name="组合 2">
            <a:extLst>
              <a:ext uri="{FF2B5EF4-FFF2-40B4-BE49-F238E27FC236}">
                <a16:creationId xmlns:a16="http://schemas.microsoft.com/office/drawing/2014/main" id="{9CFCA90B-C887-41D9-AD0F-BFFA137B7649}"/>
              </a:ext>
            </a:extLst>
          </p:cNvPr>
          <p:cNvGrpSpPr/>
          <p:nvPr/>
        </p:nvGrpSpPr>
        <p:grpSpPr>
          <a:xfrm>
            <a:off x="3359150" y="3743392"/>
            <a:ext cx="5473700" cy="1842730"/>
            <a:chOff x="3607268" y="3743392"/>
            <a:chExt cx="5473700" cy="1842730"/>
          </a:xfrm>
        </p:grpSpPr>
        <p:sp>
          <p:nvSpPr>
            <p:cNvPr id="11" name="文本框 10"/>
            <p:cNvSpPr txBox="1"/>
            <p:nvPr/>
          </p:nvSpPr>
          <p:spPr>
            <a:xfrm>
              <a:off x="4749006" y="3743392"/>
              <a:ext cx="3190224" cy="523220"/>
            </a:xfrm>
            <a:prstGeom prst="rect">
              <a:avLst/>
            </a:prstGeom>
            <a:noFill/>
          </p:spPr>
          <p:txBody>
            <a:bodyPr wrap="square" rtlCol="0">
              <a:spAutoFit/>
            </a:bodyPr>
            <a:lstStyle/>
            <a:p>
              <a:pPr algn="ctr"/>
              <a:r>
                <a:rPr lang="zh-CN" altLang="en-US" sz="2800" b="1">
                  <a:solidFill>
                    <a:srgbClr val="B88F4D"/>
                  </a:solidFill>
                  <a:latin typeface="宋体" panose="02010600030101010101" pitchFamily="2" charset="-122"/>
                  <a:ea typeface="宋体" panose="02010600030101010101" pitchFamily="2" charset="-122"/>
                </a:rPr>
                <a:t>报告人：刘旭同</a:t>
              </a:r>
              <a:endParaRPr lang="en-US" altLang="zh-CN" sz="2800" b="1">
                <a:solidFill>
                  <a:srgbClr val="B88F4D"/>
                </a:solidFill>
                <a:latin typeface="宋体" panose="02010600030101010101" pitchFamily="2" charset="-122"/>
                <a:ea typeface="宋体" panose="02010600030101010101" pitchFamily="2" charset="-122"/>
              </a:endParaRPr>
            </a:p>
          </p:txBody>
        </p:sp>
        <p:sp>
          <p:nvSpPr>
            <p:cNvPr id="13" name="文本框 12"/>
            <p:cNvSpPr txBox="1"/>
            <p:nvPr/>
          </p:nvSpPr>
          <p:spPr>
            <a:xfrm>
              <a:off x="3607268" y="4434109"/>
              <a:ext cx="5473700" cy="954107"/>
            </a:xfrm>
            <a:prstGeom prst="rect">
              <a:avLst/>
            </a:prstGeom>
            <a:noFill/>
          </p:spPr>
          <p:txBody>
            <a:bodyPr wrap="square" rtlCol="0">
              <a:spAutoFit/>
            </a:bodyPr>
            <a:lstStyle/>
            <a:p>
              <a:pPr algn="ctr"/>
              <a:r>
                <a:rPr lang="zh-CN" altLang="en-US" sz="2800" b="1">
                  <a:solidFill>
                    <a:srgbClr val="B88F4D"/>
                  </a:solidFill>
                  <a:latin typeface="宋体" panose="02010600030101010101" pitchFamily="2" charset="-122"/>
                  <a:ea typeface="宋体" panose="02010600030101010101" pitchFamily="2" charset="-122"/>
                </a:rPr>
                <a:t>导  师：周毓明  教授</a:t>
              </a:r>
              <a:endParaRPr lang="en-US" altLang="zh-CN" sz="2800" b="1">
                <a:solidFill>
                  <a:srgbClr val="B88F4D"/>
                </a:solidFill>
                <a:latin typeface="宋体" panose="02010600030101010101" pitchFamily="2" charset="-122"/>
                <a:ea typeface="宋体" panose="02010600030101010101" pitchFamily="2" charset="-122"/>
              </a:endParaRPr>
            </a:p>
            <a:p>
              <a:pPr algn="ctr"/>
              <a:r>
                <a:rPr lang="zh-CN" altLang="en-US" sz="2800" b="1">
                  <a:solidFill>
                    <a:srgbClr val="B88F4D"/>
                  </a:solidFill>
                  <a:latin typeface="宋体" panose="02010600030101010101" pitchFamily="2" charset="-122"/>
                  <a:ea typeface="宋体" panose="02010600030101010101" pitchFamily="2" charset="-122"/>
                </a:rPr>
                <a:t>           </a:t>
              </a:r>
              <a:endParaRPr lang="en-US" altLang="zh-CN" sz="2800" b="1">
                <a:solidFill>
                  <a:srgbClr val="B88F4D"/>
                </a:solidFill>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B153F562-9EB8-4C51-8ACE-B5676D148478}"/>
                </a:ext>
              </a:extLst>
            </p:cNvPr>
            <p:cNvSpPr txBox="1"/>
            <p:nvPr/>
          </p:nvSpPr>
          <p:spPr>
            <a:xfrm>
              <a:off x="4027321" y="5062902"/>
              <a:ext cx="4633594" cy="523220"/>
            </a:xfrm>
            <a:prstGeom prst="rect">
              <a:avLst/>
            </a:prstGeom>
            <a:noFill/>
          </p:spPr>
          <p:txBody>
            <a:bodyPr wrap="square" rtlCol="0">
              <a:spAutoFit/>
            </a:bodyPr>
            <a:lstStyle/>
            <a:p>
              <a:pPr algn="ctr"/>
              <a:r>
                <a:rPr lang="en-US" altLang="zh-CN" sz="2800" b="1">
                  <a:solidFill>
                    <a:srgbClr val="B88F4D"/>
                  </a:solidFill>
                  <a:latin typeface="宋体" panose="02010600030101010101" pitchFamily="2" charset="-122"/>
                  <a:ea typeface="宋体" panose="02010600030101010101" pitchFamily="2" charset="-122"/>
                </a:rPr>
                <a:t>2024-11-22</a:t>
              </a:r>
              <a:r>
                <a:rPr lang="zh-CN" altLang="en-US" sz="2800" b="1">
                  <a:solidFill>
                    <a:srgbClr val="B88F4D"/>
                  </a:solidFill>
                  <a:latin typeface="宋体" panose="02010600030101010101" pitchFamily="2" charset="-122"/>
                  <a:ea typeface="宋体" panose="02010600030101010101" pitchFamily="2" charset="-122"/>
                </a:rPr>
                <a:t>           </a:t>
              </a:r>
              <a:endParaRPr lang="en-US" altLang="zh-CN" sz="2800" b="1">
                <a:solidFill>
                  <a:srgbClr val="B88F4D"/>
                </a:solidFill>
                <a:latin typeface="宋体" panose="02010600030101010101" pitchFamily="2" charset="-122"/>
                <a:ea typeface="宋体" panose="02010600030101010101" pitchFamily="2" charset="-122"/>
              </a:endParaRPr>
            </a:p>
          </p:txBody>
        </p:sp>
      </p:grp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a:extLst>
              <a:ext uri="{FF2B5EF4-FFF2-40B4-BE49-F238E27FC236}">
                <a16:creationId xmlns:a16="http://schemas.microsoft.com/office/drawing/2014/main" id="{956392BF-A47F-4A2A-9339-1CEF0D779103}"/>
              </a:ext>
            </a:extLst>
          </p:cNvPr>
          <p:cNvSpPr/>
          <p:nvPr/>
        </p:nvSpPr>
        <p:spPr>
          <a:xfrm>
            <a:off x="892137" y="2048389"/>
            <a:ext cx="5009899" cy="2850076"/>
          </a:xfrm>
          <a:prstGeom prst="rect">
            <a:avLst/>
          </a:prstGeom>
          <a:noFill/>
        </p:spPr>
        <p:txBody>
          <a:bodyPr wrap="square" lIns="91440" tIns="45720" rIns="91440" bIns="45720" rtlCol="0" anchor="t">
            <a:spAutoFit/>
          </a:bodyPr>
          <a:lstStyle/>
          <a:p>
            <a:pPr marL="171450" indent="-171450">
              <a:lnSpc>
                <a:spcPct val="13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不关注两个文件的代码注释差异</a:t>
            </a:r>
            <a:endPar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Times New Roman"/>
                <a:ea typeface="宋体"/>
                <a:cs typeface="Times New Roman"/>
              </a:rPr>
              <a:t>仅关注被比较文件之间</a:t>
            </a:r>
            <a:r>
              <a:rPr lang="zh-CN" altLang="en-US" sz="2000">
                <a:solidFill>
                  <a:srgbClr val="0000FF"/>
                </a:solidFill>
                <a:latin typeface="Times New Roman"/>
                <a:ea typeface="宋体"/>
                <a:cs typeface="Times New Roman"/>
              </a:rPr>
              <a:t>非空白符可执行源代码</a:t>
            </a:r>
            <a:r>
              <a:rPr lang="zh-CN" altLang="en-US" sz="2000">
                <a:solidFill>
                  <a:schemeClr val="tx1">
                    <a:lumMod val="85000"/>
                    <a:lumOff val="15000"/>
                  </a:schemeClr>
                </a:solidFill>
                <a:latin typeface="Times New Roman"/>
                <a:ea typeface="宋体"/>
                <a:cs typeface="Times New Roman"/>
              </a:rPr>
              <a:t>差异</a:t>
            </a:r>
            <a:endParaRPr lang="en-US" altLang="zh-CN" sz="2000">
              <a:solidFill>
                <a:schemeClr val="tx1">
                  <a:lumMod val="85000"/>
                  <a:lumOff val="15000"/>
                </a:schemeClr>
              </a:solidFill>
              <a:latin typeface="Times New Roman"/>
              <a:ea typeface="宋体"/>
              <a:cs typeface="Times New Roman"/>
            </a:endParaRPr>
          </a:p>
          <a:p>
            <a:pPr marL="171450" indent="-171450">
              <a:lnSpc>
                <a:spcPct val="13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测试集</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训练集对中的同源模块，应从测试集中移除      </a:t>
            </a:r>
            <a:endPar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461665"/>
          </a:xfrm>
          <a:prstGeom prst="rect">
            <a:avLst/>
          </a:prstGeom>
        </p:spPr>
        <p:txBody>
          <a:bodyPr wrap="square">
            <a:spAutoFit/>
          </a:bodyPr>
          <a:lstStyle/>
          <a:p>
            <a:pPr lvl="0"/>
            <a:r>
              <a:rPr lang="zh-CN" altLang="en-US" sz="2400" b="1">
                <a:latin typeface="宋体" panose="02010600030101010101" pitchFamily="2" charset="-122"/>
                <a:ea typeface="宋体" panose="02010600030101010101" pitchFamily="2" charset="-122"/>
              </a:rPr>
              <a:t>同源测训模块定义</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grpSp>
        <p:nvGrpSpPr>
          <p:cNvPr id="14" name="组合 13">
            <a:extLst>
              <a:ext uri="{FF2B5EF4-FFF2-40B4-BE49-F238E27FC236}">
                <a16:creationId xmlns:a16="http://schemas.microsoft.com/office/drawing/2014/main" id="{F2120066-49A3-4909-89EE-DDA903BBEDA7}"/>
              </a:ext>
            </a:extLst>
          </p:cNvPr>
          <p:cNvGrpSpPr/>
          <p:nvPr/>
        </p:nvGrpSpPr>
        <p:grpSpPr>
          <a:xfrm>
            <a:off x="559456" y="1499508"/>
            <a:ext cx="11861144" cy="2631641"/>
            <a:chOff x="747714" y="1983922"/>
            <a:chExt cx="5162270" cy="2631641"/>
          </a:xfrm>
        </p:grpSpPr>
        <p:grpSp>
          <p:nvGrpSpPr>
            <p:cNvPr id="15" name="组合 14">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17" name="矩形 16">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18" name="矩形 17">
                <a:extLst>
                  <a:ext uri="{FF2B5EF4-FFF2-40B4-BE49-F238E27FC236}">
                    <a16:creationId xmlns:a16="http://schemas.microsoft.com/office/drawing/2014/main" id="{8191A9BA-885C-4173-9784-9F28A6EDE8E3}"/>
                  </a:ext>
                </a:extLst>
              </p:cNvPr>
              <p:cNvSpPr/>
              <p:nvPr/>
            </p:nvSpPr>
            <p:spPr>
              <a:xfrm>
                <a:off x="1887176" y="1780605"/>
                <a:ext cx="685059"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latin typeface="宋体" panose="02010600030101010101" pitchFamily="2" charset="-122"/>
                    <a:ea typeface="宋体" panose="02010600030101010101" pitchFamily="2" charset="-122"/>
                  </a:rPr>
                  <a:t>同源模块定义</a:t>
                </a:r>
              </a:p>
            </p:txBody>
          </p:sp>
        </p:grpSp>
        <p:sp>
          <p:nvSpPr>
            <p:cNvPr id="16" name="矩形 15">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0" name="矩形 19">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1" name="直接连接符 20">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8888D359-C1EE-4B47-889A-6A205EC1B84D}"/>
              </a:ext>
            </a:extLst>
          </p:cNvPr>
          <p:cNvPicPr>
            <a:picLocks noChangeAspect="1"/>
          </p:cNvPicPr>
          <p:nvPr/>
        </p:nvPicPr>
        <p:blipFill>
          <a:blip r:embed="rId6"/>
          <a:stretch>
            <a:fillRect/>
          </a:stretch>
        </p:blipFill>
        <p:spPr>
          <a:xfrm>
            <a:off x="6156258" y="1295052"/>
            <a:ext cx="5765737" cy="4072877"/>
          </a:xfrm>
          <a:prstGeom prst="rect">
            <a:avLst/>
          </a:prstGeom>
        </p:spPr>
      </p:pic>
      <p:sp>
        <p:nvSpPr>
          <p:cNvPr id="22" name="文本框 21">
            <a:extLst>
              <a:ext uri="{FF2B5EF4-FFF2-40B4-BE49-F238E27FC236}">
                <a16:creationId xmlns:a16="http://schemas.microsoft.com/office/drawing/2014/main" id="{11989D6E-C7C6-4671-BC96-FA41A8C0273F}"/>
              </a:ext>
            </a:extLst>
          </p:cNvPr>
          <p:cNvSpPr txBox="1"/>
          <p:nvPr/>
        </p:nvSpPr>
        <p:spPr>
          <a:xfrm>
            <a:off x="6830736" y="5333048"/>
            <a:ext cx="4910326" cy="338554"/>
          </a:xfrm>
          <a:prstGeom prst="rect">
            <a:avLst/>
          </a:prstGeom>
          <a:noFill/>
        </p:spPr>
        <p:txBody>
          <a:bodyPr wrap="square">
            <a:spAutoFit/>
          </a:bodyPr>
          <a:lstStyle/>
          <a:p>
            <a:pPr algn="ctr"/>
            <a:r>
              <a:rPr lang="en-US" altLang="zh-CN" sz="1600" i="0" u="none" strike="noStrike" baseline="0">
                <a:latin typeface="Times New Roman" panose="02020603050405020304" pitchFamily="18" charset="0"/>
                <a:ea typeface="仿宋" panose="02010609060101010101" pitchFamily="49" charset="-122"/>
                <a:cs typeface="Times New Roman" panose="02020603050405020304" pitchFamily="18" charset="0"/>
              </a:rPr>
              <a:t>Eclipse-2.0</a:t>
            </a:r>
            <a:r>
              <a:rPr lang="zh-CN" altLang="en-US" sz="1600" i="0" u="none" strike="noStrike" baseline="0">
                <a:latin typeface="仿宋" panose="02010609060101010101" pitchFamily="49" charset="-122"/>
                <a:ea typeface="仿宋" panose="02010609060101010101" pitchFamily="49" charset="-122"/>
              </a:rPr>
              <a:t>和</a:t>
            </a:r>
            <a:r>
              <a:rPr lang="en-US" altLang="zh-CN" sz="1600" i="0" u="none" strike="noStrike" baseline="0">
                <a:latin typeface="Times New Roman" panose="02020603050405020304" pitchFamily="18" charset="0"/>
                <a:ea typeface="仿宋" panose="02010609060101010101" pitchFamily="49" charset="-122"/>
                <a:cs typeface="Times New Roman" panose="02020603050405020304" pitchFamily="18" charset="0"/>
              </a:rPr>
              <a:t>Eclipse-2.1</a:t>
            </a:r>
            <a:r>
              <a:rPr lang="zh-CN" altLang="en-US" sz="1600" i="0" u="none" strike="noStrike" baseline="0">
                <a:latin typeface="仿宋" panose="02010609060101010101" pitchFamily="49" charset="-122"/>
                <a:ea typeface="仿宋" panose="02010609060101010101" pitchFamily="49" charset="-122"/>
              </a:rPr>
              <a:t>中</a:t>
            </a:r>
            <a:r>
              <a:rPr lang="zh-CN" altLang="en-US" sz="1600" b="1" i="0" u="none" strike="noStrike" baseline="0">
                <a:latin typeface="仿宋" panose="02010609060101010101" pitchFamily="49" charset="-122"/>
                <a:ea typeface="仿宋" panose="02010609060101010101" pitchFamily="49" charset="-122"/>
              </a:rPr>
              <a:t>同名文件</a:t>
            </a:r>
            <a:r>
              <a:rPr lang="zh-CN" altLang="en-US" sz="1600" i="0" u="none" strike="noStrike" baseline="0">
                <a:latin typeface="仿宋" panose="02010609060101010101" pitchFamily="49" charset="-122"/>
                <a:ea typeface="仿宋" panose="02010609060101010101" pitchFamily="49" charset="-122"/>
              </a:rPr>
              <a:t>的代码比较</a:t>
            </a:r>
            <a:endParaRPr lang="zh-CN" altLang="en-US" sz="1600">
              <a:latin typeface="仿宋" panose="02010609060101010101" pitchFamily="49" charset="-122"/>
              <a:ea typeface="仿宋" panose="02010609060101010101" pitchFamily="49" charset="-122"/>
            </a:endParaRPr>
          </a:p>
        </p:txBody>
      </p:sp>
    </p:spTree>
    <p:custDataLst>
      <p:tags r:id="rId1"/>
    </p:custDataLst>
    <p:extLst>
      <p:ext uri="{BB962C8B-B14F-4D97-AF65-F5344CB8AC3E}">
        <p14:creationId xmlns:p14="http://schemas.microsoft.com/office/powerpoint/2010/main" val="117820322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29656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672401"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工作框架</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识别</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移除未更改模块流程</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10759" y="3244334"/>
            <a:ext cx="184731" cy="369332"/>
          </a:xfrm>
          <a:prstGeom prst="rect">
            <a:avLst/>
          </a:prstGeom>
        </p:spPr>
        <p:txBody>
          <a:bodyPr wrap="none">
            <a:spAutoFit/>
          </a:bodyPr>
          <a:lstStyle/>
          <a:p>
            <a:endParaRPr lang="zh-CN" altLang="en-US">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57E67578-2888-4F55-9B23-5937949C51DB}"/>
              </a:ext>
            </a:extLst>
          </p:cNvPr>
          <p:cNvPicPr>
            <a:picLocks noChangeAspect="1"/>
          </p:cNvPicPr>
          <p:nvPr/>
        </p:nvPicPr>
        <p:blipFill>
          <a:blip r:embed="rId6"/>
          <a:stretch>
            <a:fillRect/>
          </a:stretch>
        </p:blipFill>
        <p:spPr>
          <a:xfrm>
            <a:off x="973667" y="1998661"/>
            <a:ext cx="10532533" cy="2970855"/>
          </a:xfrm>
          <a:prstGeom prst="rect">
            <a:avLst/>
          </a:prstGeom>
        </p:spPr>
      </p:pic>
      <p:sp>
        <p:nvSpPr>
          <p:cNvPr id="6" name="矩形 5">
            <a:extLst>
              <a:ext uri="{FF2B5EF4-FFF2-40B4-BE49-F238E27FC236}">
                <a16:creationId xmlns:a16="http://schemas.microsoft.com/office/drawing/2014/main" id="{9C79AF21-423F-47CD-8D61-9BB7C856E7A0}"/>
              </a:ext>
            </a:extLst>
          </p:cNvPr>
          <p:cNvSpPr/>
          <p:nvPr/>
        </p:nvSpPr>
        <p:spPr>
          <a:xfrm>
            <a:off x="1660003" y="4938305"/>
            <a:ext cx="1244600"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宋体" panose="02010600030101010101" pitchFamily="2" charset="-122"/>
                <a:ea typeface="宋体" panose="02010600030101010101" pitchFamily="2" charset="-122"/>
              </a:rPr>
              <a:t>抽取</a:t>
            </a:r>
            <a:r>
              <a:rPr lang="en-US" altLang="zh-CN" sz="1600">
                <a:latin typeface="宋体" panose="02010600030101010101" pitchFamily="2" charset="-122"/>
                <a:ea typeface="宋体" panose="02010600030101010101" pitchFamily="2" charset="-122"/>
              </a:rPr>
              <a:t>udb</a:t>
            </a:r>
            <a:r>
              <a:rPr lang="zh-CN" altLang="en-US" sz="1600">
                <a:latin typeface="宋体" panose="02010600030101010101" pitchFamily="2" charset="-122"/>
                <a:ea typeface="宋体" panose="02010600030101010101" pitchFamily="2" charset="-122"/>
              </a:rPr>
              <a:t>文件</a:t>
            </a:r>
          </a:p>
        </p:txBody>
      </p:sp>
      <p:sp>
        <p:nvSpPr>
          <p:cNvPr id="17" name="矩形 16">
            <a:extLst>
              <a:ext uri="{FF2B5EF4-FFF2-40B4-BE49-F238E27FC236}">
                <a16:creationId xmlns:a16="http://schemas.microsoft.com/office/drawing/2014/main" id="{14A5CD17-F1F7-4BF5-ACFB-94E78E1881B9}"/>
              </a:ext>
            </a:extLst>
          </p:cNvPr>
          <p:cNvSpPr/>
          <p:nvPr/>
        </p:nvSpPr>
        <p:spPr>
          <a:xfrm>
            <a:off x="3165135" y="4938305"/>
            <a:ext cx="1570576"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宋体" panose="02010600030101010101" pitchFamily="2" charset="-122"/>
                <a:ea typeface="宋体" panose="02010600030101010101" pitchFamily="2" charset="-122"/>
              </a:rPr>
              <a:t>遍历目标版本</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中的所有模块</a:t>
            </a:r>
          </a:p>
        </p:txBody>
      </p:sp>
      <p:sp>
        <p:nvSpPr>
          <p:cNvPr id="18" name="矩形 17">
            <a:extLst>
              <a:ext uri="{FF2B5EF4-FFF2-40B4-BE49-F238E27FC236}">
                <a16:creationId xmlns:a16="http://schemas.microsoft.com/office/drawing/2014/main" id="{F09C1774-A5C8-42C7-B123-0F457D8CB281}"/>
              </a:ext>
            </a:extLst>
          </p:cNvPr>
          <p:cNvSpPr/>
          <p:nvPr/>
        </p:nvSpPr>
        <p:spPr>
          <a:xfrm>
            <a:off x="5324756" y="4938305"/>
            <a:ext cx="1570576"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宋体" panose="02010600030101010101" pitchFamily="2" charset="-122"/>
                <a:ea typeface="宋体" panose="02010600030101010101" pitchFamily="2" charset="-122"/>
              </a:rPr>
              <a:t>查找前一版本</a:t>
            </a:r>
            <a:endParaRPr lang="en-US" altLang="zh-CN" sz="1600">
              <a:latin typeface="宋体" panose="02010600030101010101" pitchFamily="2" charset="-122"/>
              <a:ea typeface="宋体" panose="02010600030101010101" pitchFamily="2" charset="-122"/>
            </a:endParaRPr>
          </a:p>
          <a:p>
            <a:pPr algn="ctr"/>
            <a:r>
              <a:rPr lang="zh-CN" altLang="en-US" sz="1600">
                <a:latin typeface="宋体" panose="02010600030101010101" pitchFamily="2" charset="-122"/>
                <a:ea typeface="宋体" panose="02010600030101010101" pitchFamily="2" charset="-122"/>
              </a:rPr>
              <a:t>中的同名模块</a:t>
            </a:r>
          </a:p>
        </p:txBody>
      </p:sp>
      <p:sp>
        <p:nvSpPr>
          <p:cNvPr id="19" name="矩形 18">
            <a:extLst>
              <a:ext uri="{FF2B5EF4-FFF2-40B4-BE49-F238E27FC236}">
                <a16:creationId xmlns:a16="http://schemas.microsoft.com/office/drawing/2014/main" id="{AFEAD577-3176-4972-9837-0B9ED9C24350}"/>
              </a:ext>
            </a:extLst>
          </p:cNvPr>
          <p:cNvSpPr/>
          <p:nvPr/>
        </p:nvSpPr>
        <p:spPr>
          <a:xfrm>
            <a:off x="7421803" y="4943983"/>
            <a:ext cx="1570576"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宋体" panose="02010600030101010101" pitchFamily="2" charset="-122"/>
                <a:ea typeface="宋体" panose="02010600030101010101" pitchFamily="2" charset="-122"/>
              </a:rPr>
              <a:t>词法比较判定是否为同源模块</a:t>
            </a:r>
          </a:p>
        </p:txBody>
      </p:sp>
      <p:sp>
        <p:nvSpPr>
          <p:cNvPr id="20" name="矩形 19">
            <a:extLst>
              <a:ext uri="{FF2B5EF4-FFF2-40B4-BE49-F238E27FC236}">
                <a16:creationId xmlns:a16="http://schemas.microsoft.com/office/drawing/2014/main" id="{B0CBF54F-39CE-469D-9322-C28BB0AF01B1}"/>
              </a:ext>
            </a:extLst>
          </p:cNvPr>
          <p:cNvSpPr/>
          <p:nvPr/>
        </p:nvSpPr>
        <p:spPr>
          <a:xfrm>
            <a:off x="9647757" y="4943983"/>
            <a:ext cx="1570576" cy="7200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a:latin typeface="宋体" panose="02010600030101010101" pitchFamily="2" charset="-122"/>
                <a:ea typeface="宋体" panose="02010600030101010101" pitchFamily="2" charset="-122"/>
              </a:rPr>
              <a:t>写入记录：是</a:t>
            </a:r>
            <a:r>
              <a:rPr lang="en-US" altLang="zh-CN" sz="1600">
                <a:latin typeface="宋体" panose="02010600030101010101" pitchFamily="2" charset="-122"/>
                <a:ea typeface="宋体" panose="02010600030101010101" pitchFamily="2" charset="-122"/>
              </a:rPr>
              <a:t>/</a:t>
            </a:r>
            <a:r>
              <a:rPr lang="zh-CN" altLang="en-US" sz="1600">
                <a:latin typeface="宋体" panose="02010600030101010101" pitchFamily="2" charset="-122"/>
                <a:ea typeface="宋体" panose="02010600030101010101" pitchFamily="2" charset="-122"/>
              </a:rPr>
              <a:t>否为未更改模块</a:t>
            </a:r>
          </a:p>
        </p:txBody>
      </p:sp>
    </p:spTree>
    <p:custDataLst>
      <p:tags r:id="rId1"/>
    </p:custDataLst>
    <p:extLst>
      <p:ext uri="{BB962C8B-B14F-4D97-AF65-F5344CB8AC3E}">
        <p14:creationId xmlns:p14="http://schemas.microsoft.com/office/powerpoint/2010/main" val="3962379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956392BF-A47F-4A2A-9339-1CEF0D779103}"/>
              </a:ext>
            </a:extLst>
          </p:cNvPr>
          <p:cNvSpPr/>
          <p:nvPr/>
        </p:nvSpPr>
        <p:spPr>
          <a:xfrm>
            <a:off x="2326526" y="2440736"/>
            <a:ext cx="5269391" cy="413703"/>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RQ1</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：跨版本缺陷数据集中数据重复有多</a:t>
            </a: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普遍</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559456" y="1499508"/>
            <a:ext cx="233749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研究问题和讨论</a:t>
            </a:r>
          </a:p>
        </p:txBody>
      </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id="{06F6B1F9-CCA3-40FE-9D87-963B327D161F}"/>
              </a:ext>
            </a:extLst>
          </p:cNvPr>
          <p:cNvSpPr/>
          <p:nvPr/>
        </p:nvSpPr>
        <p:spPr>
          <a:xfrm>
            <a:off x="-2867814" y="1899618"/>
            <a:ext cx="5784740" cy="5424049"/>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4" name="矩形 3"/>
          <p:cNvSpPr/>
          <p:nvPr/>
        </p:nvSpPr>
        <p:spPr>
          <a:xfrm>
            <a:off x="3032098" y="3235699"/>
            <a:ext cx="6096000" cy="413703"/>
          </a:xfrm>
          <a:prstGeom prst="rect">
            <a:avLst/>
          </a:prstGeom>
        </p:spPr>
        <p:txBody>
          <a:bodyPr>
            <a:spAutoFit/>
          </a:bodyPr>
          <a:lstStyle/>
          <a:p>
            <a:pPr marL="171450" lvl="0" indent="-171450">
              <a:lnSpc>
                <a:spcPct val="13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RQ2</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：数据重复如何影响</a:t>
            </a: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CVDP</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模型的</a:t>
            </a:r>
            <a:r>
              <a:rPr lang="zh-CN" altLang="en-US" b="1">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预测性能</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3382211" y="4030662"/>
            <a:ext cx="6096000" cy="413703"/>
          </a:xfrm>
          <a:prstGeom prst="rect">
            <a:avLst/>
          </a:prstGeom>
        </p:spPr>
        <p:txBody>
          <a:bodyPr>
            <a:spAutoFit/>
          </a:bodyPr>
          <a:lstStyle/>
          <a:p>
            <a:pPr marL="171450" lvl="0" indent="-171450">
              <a:lnSpc>
                <a:spcPct val="13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RQ3</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：数据重复如何影响多个</a:t>
            </a: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CVDP</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模型之间的</a:t>
            </a:r>
            <a:r>
              <a:rPr lang="zh-CN" altLang="en-US" b="1">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比较结果</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9" name="矩形 8"/>
          <p:cNvSpPr/>
          <p:nvPr/>
        </p:nvSpPr>
        <p:spPr>
          <a:xfrm>
            <a:off x="2811557" y="4825625"/>
            <a:ext cx="5445722" cy="413703"/>
          </a:xfrm>
          <a:prstGeom prst="rect">
            <a:avLst/>
          </a:prstGeom>
        </p:spPr>
        <p:txBody>
          <a:bodyPr wrap="none" lIns="91440" tIns="45720" rIns="91440" bIns="45720" anchor="t">
            <a:spAutoFit/>
          </a:bodyPr>
          <a:lstStyle/>
          <a:p>
            <a:pPr marL="171450" indent="-171450">
              <a:lnSpc>
                <a:spcPct val="130000"/>
              </a:lnSpc>
              <a:buClr>
                <a:srgbClr val="B88F4D"/>
              </a:buClr>
              <a:buFont typeface="微软雅黑" panose="020B0503020204020204" pitchFamily="34" charset="-122"/>
              <a:buChar char="o"/>
            </a:pPr>
            <a:r>
              <a:rPr lang="zh-CN" altLang="en-US">
                <a:solidFill>
                  <a:srgbClr val="000000"/>
                </a:solidFill>
                <a:latin typeface="Times New Roman"/>
                <a:ea typeface="宋体"/>
                <a:cs typeface="Times New Roman"/>
              </a:rPr>
              <a:t>讨论 1：数据重复导致模型性能被高估</a:t>
            </a:r>
            <a:r>
              <a:rPr lang="en-US" altLang="zh-CN">
                <a:solidFill>
                  <a:srgbClr val="000000"/>
                </a:solidFill>
                <a:latin typeface="Times New Roman"/>
                <a:ea typeface="宋体"/>
                <a:cs typeface="Times New Roman"/>
              </a:rPr>
              <a:t>/</a:t>
            </a:r>
            <a:r>
              <a:rPr lang="zh-CN" altLang="en-US">
                <a:solidFill>
                  <a:srgbClr val="000000"/>
                </a:solidFill>
                <a:latin typeface="Times New Roman"/>
                <a:ea typeface="宋体"/>
                <a:cs typeface="Times New Roman"/>
              </a:rPr>
              <a:t>低估的</a:t>
            </a:r>
            <a:r>
              <a:rPr lang="zh-CN" altLang="en-US" b="1">
                <a:solidFill>
                  <a:srgbClr val="000000"/>
                </a:solidFill>
                <a:latin typeface="Times New Roman"/>
                <a:ea typeface="宋体"/>
                <a:cs typeface="Times New Roman"/>
              </a:rPr>
              <a:t>原因</a:t>
            </a:r>
            <a:endParaRPr lang="en-US" altLang="zh-CN" b="1">
              <a:solidFill>
                <a:srgbClr val="000000"/>
              </a:solidFill>
              <a:latin typeface="Times New Roman"/>
              <a:ea typeface="宋体"/>
              <a:cs typeface="Times New Roman"/>
            </a:endParaRPr>
          </a:p>
        </p:txBody>
      </p:sp>
      <p:sp>
        <p:nvSpPr>
          <p:cNvPr id="20" name="椭圆 19">
            <a:extLst>
              <a:ext uri="{FF2B5EF4-FFF2-40B4-BE49-F238E27FC236}">
                <a16:creationId xmlns:a16="http://schemas.microsoft.com/office/drawing/2014/main" id="{61469426-439C-4E2B-B852-2574C1677CE4}"/>
              </a:ext>
            </a:extLst>
          </p:cNvPr>
          <p:cNvSpPr/>
          <p:nvPr/>
        </p:nvSpPr>
        <p:spPr>
          <a:xfrm>
            <a:off x="9956797" y="64081"/>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3859BEF5-8500-4F5A-AB39-9AE47A1420DC}"/>
              </a:ext>
            </a:extLst>
          </p:cNvPr>
          <p:cNvSpPr/>
          <p:nvPr/>
        </p:nvSpPr>
        <p:spPr>
          <a:xfrm>
            <a:off x="2191354" y="5620589"/>
            <a:ext cx="5363391" cy="413703"/>
          </a:xfrm>
          <a:prstGeom prst="rect">
            <a:avLst/>
          </a:prstGeom>
        </p:spPr>
        <p:txBody>
          <a:bodyPr wrap="none" lIns="91440" tIns="45720" rIns="91440" bIns="45720" anchor="t">
            <a:spAutoFit/>
          </a:bodyPr>
          <a:lstStyle/>
          <a:p>
            <a:pPr marL="171450" indent="-171450">
              <a:lnSpc>
                <a:spcPct val="130000"/>
              </a:lnSpc>
              <a:buClr>
                <a:srgbClr val="B88F4D"/>
              </a:buClr>
              <a:buFont typeface="微软雅黑" panose="020B0503020204020204" pitchFamily="34" charset="-122"/>
              <a:buChar char="o"/>
            </a:pPr>
            <a:r>
              <a:rPr lang="zh-CN" altLang="en-US">
                <a:solidFill>
                  <a:srgbClr val="000000"/>
                </a:solidFill>
                <a:latin typeface="Times New Roman"/>
                <a:ea typeface="宋体"/>
                <a:cs typeface="Times New Roman"/>
              </a:rPr>
              <a:t>讨论 2：</a:t>
            </a:r>
            <a:r>
              <a:rPr lang="zh-CN" altLang="en-US" b="1">
                <a:solidFill>
                  <a:srgbClr val="000000"/>
                </a:solidFill>
                <a:latin typeface="Times New Roman"/>
                <a:ea typeface="宋体"/>
                <a:cs typeface="Times New Roman"/>
              </a:rPr>
              <a:t>重采样策略</a:t>
            </a:r>
            <a:r>
              <a:rPr lang="zh-CN" altLang="en-US">
                <a:solidFill>
                  <a:srgbClr val="000000"/>
                </a:solidFill>
                <a:latin typeface="Times New Roman"/>
                <a:ea typeface="宋体"/>
                <a:cs typeface="Times New Roman"/>
              </a:rPr>
              <a:t>能否提升</a:t>
            </a:r>
            <a:r>
              <a:rPr lang="en-US" altLang="zh-CN">
                <a:solidFill>
                  <a:srgbClr val="000000"/>
                </a:solidFill>
                <a:latin typeface="Times New Roman"/>
                <a:ea typeface="宋体"/>
                <a:cs typeface="Times New Roman"/>
              </a:rPr>
              <a:t>CVDP </a:t>
            </a:r>
            <a:r>
              <a:rPr lang="zh-CN" altLang="en-US">
                <a:solidFill>
                  <a:srgbClr val="000000"/>
                </a:solidFill>
                <a:latin typeface="Times New Roman"/>
                <a:ea typeface="宋体"/>
                <a:cs typeface="Times New Roman"/>
              </a:rPr>
              <a:t>模型</a:t>
            </a:r>
            <a:r>
              <a:rPr lang="zh-CN" altLang="en-US" b="1">
                <a:solidFill>
                  <a:srgbClr val="000000"/>
                </a:solidFill>
                <a:latin typeface="Times New Roman"/>
                <a:ea typeface="宋体"/>
                <a:cs typeface="Times New Roman"/>
              </a:rPr>
              <a:t>泛化性</a:t>
            </a:r>
            <a:r>
              <a:rPr lang="zh-CN" altLang="en-US">
                <a:solidFill>
                  <a:srgbClr val="000000"/>
                </a:solidFill>
                <a:latin typeface="Times New Roman"/>
                <a:ea typeface="宋体"/>
                <a:cs typeface="Times New Roman"/>
              </a:rPr>
              <a:t>？</a:t>
            </a:r>
          </a:p>
        </p:txBody>
      </p:sp>
    </p:spTree>
    <p:custDataLst>
      <p:tags r:id="rId1"/>
    </p:custDataLst>
    <p:extLst>
      <p:ext uri="{BB962C8B-B14F-4D97-AF65-F5344CB8AC3E}">
        <p14:creationId xmlns:p14="http://schemas.microsoft.com/office/powerpoint/2010/main" val="34669855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5" y="1499508"/>
            <a:ext cx="5834623" cy="3544650"/>
            <a:chOff x="747714" y="1983922"/>
            <a:chExt cx="5163815" cy="3544650"/>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163815" cy="3544650"/>
              <a:chOff x="1887176" y="1780605"/>
              <a:chExt cx="3902783" cy="3544650"/>
            </a:xfrm>
          </p:grpSpPr>
          <p:sp>
            <p:nvSpPr>
              <p:cNvPr id="45" name="矩形 44">
                <a:extLst>
                  <a:ext uri="{FF2B5EF4-FFF2-40B4-BE49-F238E27FC236}">
                    <a16:creationId xmlns:a16="http://schemas.microsoft.com/office/drawing/2014/main" id="{956392BF-A47F-4A2A-9339-1CEF0D779103}"/>
                  </a:ext>
                </a:extLst>
              </p:cNvPr>
              <p:cNvSpPr/>
              <p:nvPr/>
            </p:nvSpPr>
            <p:spPr>
              <a:xfrm>
                <a:off x="1910476" y="5026904"/>
                <a:ext cx="3879483" cy="298351"/>
              </a:xfrm>
              <a:prstGeom prst="rect">
                <a:avLst/>
              </a:prstGeom>
              <a:noFill/>
            </p:spPr>
            <p:txBody>
              <a:bodyPr wrap="square" rtlCol="0">
                <a:spAutoFit/>
              </a:bodyPr>
              <a:lstStyle/>
              <a:p>
                <a:pPr marL="171450" indent="-171450">
                  <a:lnSpc>
                    <a:spcPct val="130000"/>
                  </a:lnSpc>
                  <a:buClr>
                    <a:srgbClr val="B88F4D"/>
                  </a:buClr>
                  <a:buFont typeface="Wingdings" panose="05000000000000000000" pitchFamily="2" charset="2"/>
                  <a:buChar char="Ø"/>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104136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实验设置</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956392BF-A47F-4A2A-9339-1CEF0D779103}"/>
              </a:ext>
            </a:extLst>
          </p:cNvPr>
          <p:cNvSpPr/>
          <p:nvPr/>
        </p:nvSpPr>
        <p:spPr>
          <a:xfrm>
            <a:off x="971125" y="2043359"/>
            <a:ext cx="5374045" cy="3822008"/>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数据集</a:t>
            </a:r>
          </a:p>
          <a:p>
            <a:pPr marL="800100" lvl="3" indent="-342900">
              <a:lnSpc>
                <a:spcPct val="150000"/>
              </a:lnSpc>
              <a:buClr>
                <a:srgbClr val="B88F4D"/>
              </a:buClr>
              <a:buFont typeface="Wingdings" panose="05000000000000000000" pitchFamily="2" charset="2"/>
              <a:buChar char="Ø"/>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常用数据集：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ECLIPSE-2007</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Metrics-Repo-2010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JIRA-RA-2019</a:t>
            </a:r>
          </a:p>
          <a:p>
            <a:pPr marL="800100" lvl="3" indent="-342900">
              <a:lnSpc>
                <a:spcPct val="150000"/>
              </a:lnSpc>
              <a:buClr>
                <a:srgbClr val="B88F4D"/>
              </a:buClr>
              <a:buFont typeface="Wingdings" panose="05000000000000000000" pitchFamily="2" charset="2"/>
              <a:buChar char="Ø"/>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较新数据集：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MA-SZZ-2020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INDJLMIV+R-2020</a:t>
            </a: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评价指标</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3" indent="-342900">
              <a:lnSpc>
                <a:spcPct val="150000"/>
              </a:lnSpc>
              <a:buClr>
                <a:srgbClr val="B88F4D"/>
              </a:buClr>
              <a:buFont typeface="Wingdings" panose="05000000000000000000" pitchFamily="2" charset="2"/>
              <a:buChar char="Ø"/>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Recall</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F</a:t>
            </a:r>
            <a:r>
              <a:rPr lang="en-US" altLang="zh-CN" sz="1600"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a:t>
            </a:r>
            <a:r>
              <a:rPr lang="en-US" altLang="zh-CN" sz="1600"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AUC</a:t>
            </a:r>
          </a:p>
          <a:p>
            <a:pPr marL="171450" lvl="1"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统计检验</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3" indent="-342900">
              <a:lnSpc>
                <a:spcPct val="150000"/>
              </a:lnSpc>
              <a:buClr>
                <a:srgbClr val="B88F4D"/>
              </a:buClr>
              <a:buFont typeface="Wingdings" panose="05000000000000000000" pitchFamily="2" charset="2"/>
              <a:buChar char="Ø"/>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Wilcoxon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符号秩检验</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800100" lvl="3" indent="-342900">
              <a:lnSpc>
                <a:spcPct val="150000"/>
              </a:lnSpc>
              <a:buClr>
                <a:srgbClr val="B88F4D"/>
              </a:buClr>
              <a:buFont typeface="Wingdings" panose="05000000000000000000" pitchFamily="2" charset="2"/>
              <a:buChar char="Ø"/>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Non-Parametric Scott-Knott Effect Size Difference</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NP SK-ESD</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）效度值</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8" name="组合 7">
            <a:extLst>
              <a:ext uri="{FF2B5EF4-FFF2-40B4-BE49-F238E27FC236}">
                <a16:creationId xmlns:a16="http://schemas.microsoft.com/office/drawing/2014/main" id="{21884F5E-56A5-45E6-B860-8373E4828436}"/>
              </a:ext>
            </a:extLst>
          </p:cNvPr>
          <p:cNvGrpSpPr/>
          <p:nvPr/>
        </p:nvGrpSpPr>
        <p:grpSpPr>
          <a:xfrm>
            <a:off x="6655053" y="2386597"/>
            <a:ext cx="5374045" cy="1713252"/>
            <a:chOff x="5406631" y="2137350"/>
            <a:chExt cx="6409932" cy="2043494"/>
          </a:xfrm>
        </p:grpSpPr>
        <p:sp>
          <p:nvSpPr>
            <p:cNvPr id="3" name="矩形 2"/>
            <p:cNvSpPr/>
            <p:nvPr/>
          </p:nvSpPr>
          <p:spPr>
            <a:xfrm>
              <a:off x="8108896" y="3842290"/>
              <a:ext cx="1005403" cy="338554"/>
            </a:xfrm>
            <a:prstGeom prst="rect">
              <a:avLst/>
            </a:prstGeom>
          </p:spPr>
          <p:txBody>
            <a:bodyPr wrap="none">
              <a:spAutoFit/>
            </a:bodyPr>
            <a:lstStyle/>
            <a:p>
              <a:r>
                <a:rPr lang="zh-CN" altLang="en-US" sz="1600">
                  <a:latin typeface="仿宋" panose="02010609060101010101" pitchFamily="49" charset="-122"/>
                  <a:ea typeface="仿宋" panose="02010609060101010101" pitchFamily="49" charset="-122"/>
                  <a:cs typeface="Times New Roman" panose="02020603050405020304" pitchFamily="18" charset="0"/>
                </a:rPr>
                <a:t>实验配置</a:t>
              </a:r>
            </a:p>
          </p:txBody>
        </p:sp>
        <p:pic>
          <p:nvPicPr>
            <p:cNvPr id="6" name="图片 5">
              <a:extLst>
                <a:ext uri="{FF2B5EF4-FFF2-40B4-BE49-F238E27FC236}">
                  <a16:creationId xmlns:a16="http://schemas.microsoft.com/office/drawing/2014/main" id="{C9EB5D64-BA99-4FAB-BA85-E7134B4A8301}"/>
                </a:ext>
              </a:extLst>
            </p:cNvPr>
            <p:cNvPicPr>
              <a:picLocks noChangeAspect="1"/>
            </p:cNvPicPr>
            <p:nvPr/>
          </p:nvPicPr>
          <p:blipFill>
            <a:blip r:embed="rId6"/>
            <a:stretch>
              <a:fillRect/>
            </a:stretch>
          </p:blipFill>
          <p:spPr>
            <a:xfrm>
              <a:off x="5406631" y="2137350"/>
              <a:ext cx="6409932" cy="1762900"/>
            </a:xfrm>
            <a:prstGeom prst="rect">
              <a:avLst/>
            </a:prstGeom>
          </p:spPr>
        </p:pic>
      </p:grpSp>
      <p:grpSp>
        <p:nvGrpSpPr>
          <p:cNvPr id="4" name="组合 3">
            <a:extLst>
              <a:ext uri="{FF2B5EF4-FFF2-40B4-BE49-F238E27FC236}">
                <a16:creationId xmlns:a16="http://schemas.microsoft.com/office/drawing/2014/main" id="{B1C202B1-3D0F-4213-BF53-44CBD8C781B3}"/>
              </a:ext>
            </a:extLst>
          </p:cNvPr>
          <p:cNvGrpSpPr/>
          <p:nvPr/>
        </p:nvGrpSpPr>
        <p:grpSpPr>
          <a:xfrm>
            <a:off x="7820209" y="4558351"/>
            <a:ext cx="3364756" cy="861995"/>
            <a:chOff x="6884506" y="4521686"/>
            <a:chExt cx="3364756" cy="861995"/>
          </a:xfrm>
        </p:grpSpPr>
        <p:sp>
          <p:nvSpPr>
            <p:cNvPr id="18" name="矩形 17">
              <a:extLst>
                <a:ext uri="{FF2B5EF4-FFF2-40B4-BE49-F238E27FC236}">
                  <a16:creationId xmlns:a16="http://schemas.microsoft.com/office/drawing/2014/main" id="{FE0619EB-3FA5-40F2-9C50-314ED2B1058F}"/>
                </a:ext>
              </a:extLst>
            </p:cNvPr>
            <p:cNvSpPr/>
            <p:nvPr/>
          </p:nvSpPr>
          <p:spPr>
            <a:xfrm>
              <a:off x="7653814" y="5045127"/>
              <a:ext cx="1826141" cy="338554"/>
            </a:xfrm>
            <a:prstGeom prst="rect">
              <a:avLst/>
            </a:prstGeom>
          </p:spPr>
          <p:txBody>
            <a:bodyPr wrap="none">
              <a:spAutoFit/>
            </a:bodyPr>
            <a:lstStyle/>
            <a:p>
              <a:r>
                <a:rPr lang="zh-CN" altLang="en-US" sz="1600">
                  <a:latin typeface="仿宋" panose="02010609060101010101" pitchFamily="49" charset="-122"/>
                  <a:ea typeface="仿宋" panose="02010609060101010101" pitchFamily="49" charset="-122"/>
                  <a:cs typeface="Times New Roman" panose="02020603050405020304" pitchFamily="18" charset="0"/>
                </a:rPr>
                <a:t>性能差异量化指标</a:t>
              </a:r>
            </a:p>
          </p:txBody>
        </p:sp>
        <p:pic>
          <p:nvPicPr>
            <p:cNvPr id="2" name="图片 1">
              <a:extLst>
                <a:ext uri="{FF2B5EF4-FFF2-40B4-BE49-F238E27FC236}">
                  <a16:creationId xmlns:a16="http://schemas.microsoft.com/office/drawing/2014/main" id="{0C33C0CA-0938-4D50-B70E-19861787AA0B}"/>
                </a:ext>
              </a:extLst>
            </p:cNvPr>
            <p:cNvPicPr>
              <a:picLocks noChangeAspect="1"/>
            </p:cNvPicPr>
            <p:nvPr/>
          </p:nvPicPr>
          <p:blipFill>
            <a:blip r:embed="rId7"/>
            <a:stretch>
              <a:fillRect/>
            </a:stretch>
          </p:blipFill>
          <p:spPr>
            <a:xfrm>
              <a:off x="6884506" y="4521686"/>
              <a:ext cx="3364756" cy="483850"/>
            </a:xfrm>
            <a:prstGeom prst="rect">
              <a:avLst/>
            </a:prstGeom>
          </p:spPr>
        </p:pic>
      </p:grpSp>
    </p:spTree>
    <p:custDataLst>
      <p:tags r:id="rId1"/>
    </p:custDataLst>
    <p:extLst>
      <p:ext uri="{BB962C8B-B14F-4D97-AF65-F5344CB8AC3E}">
        <p14:creationId xmlns:p14="http://schemas.microsoft.com/office/powerpoint/2010/main" val="3331984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1009571" y="2017290"/>
            <a:ext cx="4823339" cy="3973139"/>
            <a:chOff x="776996" y="2512421"/>
            <a:chExt cx="4096363" cy="3973139"/>
          </a:xfrm>
        </p:grpSpPr>
        <p:sp>
          <p:nvSpPr>
            <p:cNvPr id="45" name="矩形 44">
              <a:extLst>
                <a:ext uri="{FF2B5EF4-FFF2-40B4-BE49-F238E27FC236}">
                  <a16:creationId xmlns:a16="http://schemas.microsoft.com/office/drawing/2014/main" id="{956392BF-A47F-4A2A-9339-1CEF0D779103}"/>
                </a:ext>
              </a:extLst>
            </p:cNvPr>
            <p:cNvSpPr/>
            <p:nvPr/>
          </p:nvSpPr>
          <p:spPr>
            <a:xfrm>
              <a:off x="776997" y="2512421"/>
              <a:ext cx="4096362" cy="3973139"/>
            </a:xfrm>
            <a:prstGeom prst="rect">
              <a:avLst/>
            </a:prstGeom>
            <a:noFill/>
          </p:spPr>
          <p:txBody>
            <a:bodyPr wrap="square" lIns="91440" tIns="45720" rIns="91440" bIns="45720" rtlCol="0" anchor="t">
              <a:spAutoFit/>
            </a:bodyPr>
            <a:lstStyle/>
            <a:p>
              <a:pPr marL="171450" indent="-171450">
                <a:lnSpc>
                  <a:spcPct val="130000"/>
                </a:lnSpc>
                <a:buClr>
                  <a:srgbClr val="B88F4D"/>
                </a:buClr>
                <a:buFont typeface="微软雅黑" panose="020B0503020204020204" pitchFamily="34" charset="-122"/>
                <a:buChar char="o"/>
              </a:pPr>
              <a:r>
                <a:rPr lang="en-US" altLang="zh-CN">
                  <a:latin typeface="Times New Roman" panose="02020603050405020304" pitchFamily="18" charset="0"/>
                  <a:ea typeface="宋体" panose="02010600030101010101" pitchFamily="2" charset="-122"/>
                  <a:cs typeface="Times New Roman" panose="02020603050405020304" pitchFamily="18" charset="0"/>
                </a:rPr>
                <a:t>458 </a:t>
              </a:r>
              <a:r>
                <a:rPr lang="zh-CN" altLang="en-US">
                  <a:latin typeface="Times New Roman" panose="02020603050405020304" pitchFamily="18" charset="0"/>
                  <a:ea typeface="宋体" panose="02010600030101010101" pitchFamily="2" charset="-122"/>
                  <a:cs typeface="Times New Roman" panose="02020603050405020304" pitchFamily="18" charset="0"/>
                </a:rPr>
                <a:t>个测试集中平均重复模块比例高达</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43.2%</a:t>
              </a:r>
            </a:p>
            <a:p>
              <a:pPr>
                <a:lnSpc>
                  <a:spcPct val="130000"/>
                </a:lnSpc>
                <a:buClr>
                  <a:srgbClr val="B88F4D"/>
                </a:buClr>
              </a:pP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zh-CN" altLang="en-US">
                  <a:latin typeface="Times New Roman"/>
                  <a:ea typeface="宋体"/>
                  <a:cs typeface="Times New Roman"/>
                </a:rPr>
                <a:t>绝大多数未更改模块是负例模块</a:t>
              </a:r>
              <a:r>
                <a:rPr lang="zh-CN" altLang="en-US">
                  <a:solidFill>
                    <a:srgbClr val="0000FF"/>
                  </a:solidFill>
                  <a:latin typeface="Times New Roman"/>
                  <a:ea typeface="宋体"/>
                  <a:cs typeface="Times New Roman"/>
                </a:rPr>
                <a:t>（</a:t>
              </a:r>
              <a:r>
                <a:rPr lang="en-US" altLang="zh-CN">
                  <a:solidFill>
                    <a:srgbClr val="0000FF"/>
                  </a:solidFill>
                  <a:latin typeface="Times New Roman"/>
                  <a:ea typeface="宋体"/>
                  <a:cs typeface="Times New Roman"/>
                </a:rPr>
                <a:t>93.5%</a:t>
              </a:r>
              <a:r>
                <a:rPr lang="zh-CN" altLang="en-US">
                  <a:solidFill>
                    <a:srgbClr val="0000FF"/>
                  </a:solidFill>
                  <a:latin typeface="Times New Roman"/>
                  <a:ea typeface="宋体"/>
                  <a:cs typeface="Times New Roman"/>
                </a:rPr>
                <a:t>）</a:t>
              </a:r>
              <a:endParaRPr lang="en-US" altLang="zh-CN">
                <a:solidFill>
                  <a:srgbClr val="0000FF"/>
                </a:solidFill>
                <a:latin typeface="Times New Roman"/>
                <a:ea typeface="宋体"/>
                <a:cs typeface="Times New Roman"/>
              </a:endParaRPr>
            </a:p>
            <a:p>
              <a:pPr>
                <a:lnSpc>
                  <a:spcPct val="130000"/>
                </a:lnSpc>
                <a:buClr>
                  <a:srgbClr val="B88F4D"/>
                </a:buClr>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移除未更改模块后，正</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负类别比例会下降（</a:t>
              </a:r>
              <a:r>
                <a:rPr lang="en-US" altLang="zh-CN">
                  <a:latin typeface="Times New Roman" panose="02020603050405020304" pitchFamily="18" charset="0"/>
                  <a:ea typeface="宋体" panose="02010600030101010101" pitchFamily="2" charset="-122"/>
                  <a:cs typeface="Times New Roman" panose="02020603050405020304" pitchFamily="18" charset="0"/>
                </a:rPr>
                <a:t>25.5% -&gt; 16.6%</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latin typeface="Times New Roman" panose="02020603050405020304" pitchFamily="18" charset="0"/>
                  <a:ea typeface="宋体" panose="02010600030101010101" pitchFamily="2" charset="-122"/>
                  <a:cs typeface="Times New Roman" panose="02020603050405020304" pitchFamily="18" charset="0"/>
                </a:rPr>
                <a:t>未更改模块中的正</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负类别比</a:t>
              </a:r>
              <a:r>
                <a:rPr lang="en-US" altLang="zh-CN">
                  <a:latin typeface="Times New Roman" panose="02020603050405020304" pitchFamily="18" charset="0"/>
                  <a:ea typeface="宋体" panose="02010600030101010101" pitchFamily="2" charset="-122"/>
                  <a:cs typeface="Times New Roman" panose="02020603050405020304" pitchFamily="18" charset="0"/>
                </a:rPr>
                <a:t>&lt;</a:t>
              </a:r>
              <a:r>
                <a:rPr lang="zh-CN" altLang="en-US">
                  <a:latin typeface="Times New Roman" panose="02020603050405020304" pitchFamily="18" charset="0"/>
                  <a:ea typeface="宋体" panose="02010600030101010101" pitchFamily="2" charset="-122"/>
                  <a:cs typeface="Times New Roman" panose="02020603050405020304" pitchFamily="18" charset="0"/>
                </a:rPr>
                <a:t>整体模块中的正</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负类别比</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latin typeface="Times New Roman" panose="02020603050405020304" pitchFamily="18" charset="0"/>
                  <a:ea typeface="宋体" panose="02010600030101010101" pitchFamily="2" charset="-122"/>
                  <a:cs typeface="Times New Roman" panose="02020603050405020304" pitchFamily="18" charset="0"/>
                </a:rPr>
                <a:t>在</a:t>
              </a:r>
              <a:r>
                <a:rPr lang="en-US" altLang="zh-CN">
                  <a:latin typeface="Times New Roman" panose="02020603050405020304" pitchFamily="18" charset="0"/>
                  <a:ea typeface="宋体" panose="02010600030101010101" pitchFamily="2" charset="-122"/>
                  <a:cs typeface="Times New Roman" panose="02020603050405020304" pitchFamily="18" charset="0"/>
                </a:rPr>
                <a:t>i+1</a:t>
              </a:r>
              <a:r>
                <a:rPr lang="zh-CN" altLang="en-US">
                  <a:latin typeface="Times New Roman" panose="02020603050405020304" pitchFamily="18" charset="0"/>
                  <a:ea typeface="宋体" panose="02010600030101010101" pitchFamily="2" charset="-122"/>
                  <a:cs typeface="Times New Roman" panose="02020603050405020304" pitchFamily="18" charset="0"/>
                </a:rPr>
                <a:t>版本中，干净模块更有可能保持源代码不变</a:t>
              </a:r>
              <a:endParaRPr lang="zh-CN" altLang="en-US" sz="14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8191A9BA-885C-4173-9784-9F28A6EDE8E3}"/>
              </a:ext>
            </a:extLst>
          </p:cNvPr>
          <p:cNvSpPr/>
          <p:nvPr/>
        </p:nvSpPr>
        <p:spPr>
          <a:xfrm>
            <a:off x="593934" y="1492187"/>
            <a:ext cx="337303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RQ1:</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数据重复的普遍程度</a:t>
            </a:r>
          </a:p>
        </p:txBody>
      </p:sp>
      <p:grpSp>
        <p:nvGrpSpPr>
          <p:cNvPr id="3" name="组合 2">
            <a:extLst>
              <a:ext uri="{FF2B5EF4-FFF2-40B4-BE49-F238E27FC236}">
                <a16:creationId xmlns:a16="http://schemas.microsoft.com/office/drawing/2014/main" id="{81790B6D-C579-44A4-8856-2ED6958ECE24}"/>
              </a:ext>
            </a:extLst>
          </p:cNvPr>
          <p:cNvGrpSpPr/>
          <p:nvPr/>
        </p:nvGrpSpPr>
        <p:grpSpPr>
          <a:xfrm>
            <a:off x="6096000" y="2183909"/>
            <a:ext cx="5557065" cy="1745752"/>
            <a:chOff x="5827128" y="1456509"/>
            <a:chExt cx="5557065" cy="1745752"/>
          </a:xfrm>
        </p:grpSpPr>
        <p:pic>
          <p:nvPicPr>
            <p:cNvPr id="2" name="图片 1">
              <a:extLst>
                <a:ext uri="{FF2B5EF4-FFF2-40B4-BE49-F238E27FC236}">
                  <a16:creationId xmlns:a16="http://schemas.microsoft.com/office/drawing/2014/main" id="{9054CB4F-00E3-4883-B7B8-75E46062E84B}"/>
                </a:ext>
              </a:extLst>
            </p:cNvPr>
            <p:cNvPicPr>
              <a:picLocks noChangeAspect="1"/>
            </p:cNvPicPr>
            <p:nvPr/>
          </p:nvPicPr>
          <p:blipFill>
            <a:blip r:embed="rId6"/>
            <a:stretch>
              <a:fillRect/>
            </a:stretch>
          </p:blipFill>
          <p:spPr>
            <a:xfrm>
              <a:off x="5827128" y="1456509"/>
              <a:ext cx="5557065" cy="1745752"/>
            </a:xfrm>
            <a:prstGeom prst="rect">
              <a:avLst/>
            </a:prstGeom>
          </p:spPr>
        </p:pic>
        <p:sp>
          <p:nvSpPr>
            <p:cNvPr id="30" name="矩形 29"/>
            <p:cNvSpPr/>
            <p:nvPr/>
          </p:nvSpPr>
          <p:spPr>
            <a:xfrm>
              <a:off x="8735511" y="2925692"/>
              <a:ext cx="351340" cy="2302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1A3EEE92-34D0-4674-91DE-1F839F0C8E8D}"/>
                </a:ext>
              </a:extLst>
            </p:cNvPr>
            <p:cNvSpPr/>
            <p:nvPr/>
          </p:nvSpPr>
          <p:spPr>
            <a:xfrm>
              <a:off x="10196010" y="2924332"/>
              <a:ext cx="827589" cy="2302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95DAC009-A594-419A-B57F-73C469239031}"/>
                </a:ext>
              </a:extLst>
            </p:cNvPr>
            <p:cNvSpPr/>
            <p:nvPr/>
          </p:nvSpPr>
          <p:spPr>
            <a:xfrm>
              <a:off x="9705338" y="2925692"/>
              <a:ext cx="351340" cy="2302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4073A9A-1F8B-42AC-A92E-3F2651042BA2}"/>
              </a:ext>
            </a:extLst>
          </p:cNvPr>
          <p:cNvSpPr txBox="1"/>
          <p:nvPr/>
        </p:nvSpPr>
        <p:spPr>
          <a:xfrm>
            <a:off x="6138797" y="4451105"/>
            <a:ext cx="551426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结论：分类算法在</a:t>
            </a:r>
            <a:r>
              <a:rPr lang="en-US" altLang="zh-CN">
                <a:latin typeface="仿宋" panose="02010609060101010101" pitchFamily="49" charset="-122"/>
                <a:ea typeface="仿宋" panose="02010609060101010101" pitchFamily="49" charset="-122"/>
              </a:rPr>
              <a:t>HITL</a:t>
            </a:r>
            <a:r>
              <a:rPr lang="zh-CN" altLang="en-US">
                <a:latin typeface="仿宋" panose="02010609060101010101" pitchFamily="49" charset="-122"/>
                <a:ea typeface="仿宋" panose="02010609060101010101" pitchFamily="49" charset="-122"/>
              </a:rPr>
              <a:t>框架下的性能值通常优于在</a:t>
            </a:r>
            <a:r>
              <a:rPr lang="en-US" altLang="zh-CN">
                <a:latin typeface="仿宋" panose="02010609060101010101" pitchFamily="49" charset="-122"/>
                <a:ea typeface="仿宋" panose="02010609060101010101" pitchFamily="49" charset="-122"/>
              </a:rPr>
              <a:t>non-HITL O-JIT-SDP</a:t>
            </a:r>
            <a:r>
              <a:rPr lang="zh-CN" altLang="en-US">
                <a:latin typeface="仿宋" panose="02010609060101010101" pitchFamily="49" charset="-122"/>
                <a:ea typeface="仿宋" panose="02010609060101010101" pitchFamily="49" charset="-122"/>
              </a:rPr>
              <a:t>框架下的性能值</a:t>
            </a:r>
            <a:r>
              <a:rPr lang="en-US" altLang="zh-CN">
                <a:latin typeface="仿宋" panose="02010609060101010101" pitchFamily="49" charset="-122"/>
                <a:ea typeface="仿宋" panose="02010609060101010101" pitchFamily="49" charset="-122"/>
              </a:rPr>
              <a:t>,</a:t>
            </a:r>
            <a:r>
              <a:rPr lang="zh-CN" altLang="en-US">
                <a:latin typeface="仿宋" panose="02010609060101010101" pitchFamily="49" charset="-122"/>
                <a:ea typeface="仿宋" panose="02010609060101010101" pitchFamily="49" charset="-122"/>
              </a:rPr>
              <a:t>且差异是统计学显著的</a:t>
            </a:r>
          </a:p>
        </p:txBody>
      </p:sp>
      <p:sp>
        <p:nvSpPr>
          <p:cNvPr id="17" name="矩形 16">
            <a:extLst>
              <a:ext uri="{FF2B5EF4-FFF2-40B4-BE49-F238E27FC236}">
                <a16:creationId xmlns:a16="http://schemas.microsoft.com/office/drawing/2014/main" id="{D21357DE-690A-4A7E-9D55-4E1677B13DC8}"/>
              </a:ext>
            </a:extLst>
          </p:cNvPr>
          <p:cNvSpPr/>
          <p:nvPr/>
        </p:nvSpPr>
        <p:spPr>
          <a:xfrm>
            <a:off x="7961462" y="1954989"/>
            <a:ext cx="1826141" cy="338554"/>
          </a:xfrm>
          <a:prstGeom prst="rect">
            <a:avLst/>
          </a:prstGeom>
        </p:spPr>
        <p:txBody>
          <a:bodyPr wrap="none">
            <a:spAutoFit/>
          </a:bodyPr>
          <a:lstStyle/>
          <a:p>
            <a:r>
              <a:rPr lang="zh-CN" altLang="en-US" sz="1600">
                <a:latin typeface="仿宋" panose="02010609060101010101" pitchFamily="49" charset="-122"/>
                <a:ea typeface="仿宋" panose="02010609060101010101" pitchFamily="49" charset="-122"/>
                <a:cs typeface="Times New Roman" panose="02020603050405020304" pitchFamily="18" charset="0"/>
              </a:rPr>
              <a:t>数据重复统计信息</a:t>
            </a:r>
          </a:p>
        </p:txBody>
      </p:sp>
    </p:spTree>
    <p:custDataLst>
      <p:tags r:id="rId1"/>
    </p:custDataLst>
    <p:extLst>
      <p:ext uri="{BB962C8B-B14F-4D97-AF65-F5344CB8AC3E}">
        <p14:creationId xmlns:p14="http://schemas.microsoft.com/office/powerpoint/2010/main" val="12512937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5" y="1499508"/>
            <a:ext cx="6320466" cy="2837464"/>
            <a:chOff x="747714" y="1983922"/>
            <a:chExt cx="5162270" cy="2837464"/>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162270" cy="2837464"/>
              <a:chOff x="1887176" y="1780605"/>
              <a:chExt cx="3901615" cy="2837464"/>
            </a:xfrm>
          </p:grpSpPr>
          <p:sp>
            <p:nvSpPr>
              <p:cNvPr id="45" name="矩形 44">
                <a:extLst>
                  <a:ext uri="{FF2B5EF4-FFF2-40B4-BE49-F238E27FC236}">
                    <a16:creationId xmlns:a16="http://schemas.microsoft.com/office/drawing/2014/main" id="{956392BF-A47F-4A2A-9339-1CEF0D779103}"/>
                  </a:ext>
                </a:extLst>
              </p:cNvPr>
              <p:cNvSpPr/>
              <p:nvPr/>
            </p:nvSpPr>
            <p:spPr>
              <a:xfrm>
                <a:off x="1909308" y="2309104"/>
                <a:ext cx="3879483" cy="2308965"/>
              </a:xfrm>
              <a:prstGeom prst="rect">
                <a:avLst/>
              </a:prstGeom>
              <a:noFill/>
            </p:spPr>
            <p:txBody>
              <a:bodyPr wrap="square" lIns="91440" tIns="45720" rIns="91440" bIns="45720" rtlCol="0" anchor="t">
                <a:spAutoFit/>
              </a:bodyPr>
              <a:lstStyle/>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a:ea typeface="宋体"/>
                    <a:cs typeface="Times New Roman"/>
                  </a:rPr>
                  <a:t>删除未更改的模块后，模型性能明显变化</a:t>
                </a:r>
                <a:endParaRPr lang="en-US" altLang="zh-CN">
                  <a:solidFill>
                    <a:schemeClr val="tx1">
                      <a:lumMod val="85000"/>
                      <a:lumOff val="15000"/>
                    </a:schemeClr>
                  </a:solidFill>
                  <a:latin typeface="Times New Roman"/>
                  <a:ea typeface="宋体"/>
                  <a:cs typeface="Times New Roman"/>
                </a:endParaRPr>
              </a:p>
              <a:p>
                <a:pPr marL="742950" lvl="1" indent="-285750">
                  <a:lnSpc>
                    <a:spcPct val="130000"/>
                  </a:lnSpc>
                  <a:buClr>
                    <a:srgbClr val="B88F4D"/>
                  </a:buClr>
                  <a:buFont typeface="Wingdings" panose="05000000000000000000" pitchFamily="2" charset="2"/>
                  <a:buChar char="Ø"/>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Recall (-14.7% ~25.6%), Precision  (-19.0% ~22.7%), F1 (-18.3% ~19.6%), G1 (-16.4% ~11.7%), AUC (-13.9% ~88.6%)</a:t>
                </a:r>
              </a:p>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a:ea typeface="宋体"/>
                    <a:cs typeface="Times New Roman"/>
                  </a:rPr>
                  <a:t>多数情况下，删除未更改的模块会提高模型预测性能</a:t>
                </a:r>
                <a:endParaRPr lang="en-US" altLang="zh-CN">
                  <a:solidFill>
                    <a:schemeClr val="tx1">
                      <a:lumMod val="85000"/>
                      <a:lumOff val="15000"/>
                    </a:schemeClr>
                  </a:solidFill>
                  <a:latin typeface="Times New Roman"/>
                  <a:ea typeface="宋体"/>
                  <a:cs typeface="Times New Roman"/>
                </a:endParaRPr>
              </a:p>
              <a:p>
                <a:pPr marL="628650" lvl="1" indent="-171450">
                  <a:lnSpc>
                    <a:spcPct val="130000"/>
                  </a:lnSpc>
                  <a:buClr>
                    <a:srgbClr val="B88F4D"/>
                  </a:buClr>
                  <a:buFont typeface="微软雅黑" panose="020B0503020204020204" pitchFamily="34" charset="-122"/>
                  <a:buChar char="o"/>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ECL</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JIRA</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Met</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上，预测未更改模块的能力较差</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30000"/>
                  </a:lnSpc>
                  <a:buClr>
                    <a:srgbClr val="B88F4D"/>
                  </a:buClr>
                  <a:buFont typeface="微软雅黑" panose="020B0503020204020204" pitchFamily="34" charset="-122"/>
                  <a:buChar char="o"/>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IND</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上，</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RF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Auto</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预测未更改模块上的表现较优</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zh-CN" altLang="en-US" sz="12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685950"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RQ2:</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数据重复如何影响</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CVDP</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模型性能</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C73C66CF-5018-4CFE-B04E-C47963BABE80}"/>
              </a:ext>
            </a:extLst>
          </p:cNvPr>
          <p:cNvPicPr>
            <a:picLocks noChangeAspect="1"/>
          </p:cNvPicPr>
          <p:nvPr/>
        </p:nvPicPr>
        <p:blipFill>
          <a:blip r:embed="rId6"/>
          <a:stretch>
            <a:fillRect/>
          </a:stretch>
        </p:blipFill>
        <p:spPr>
          <a:xfrm rot="5400000">
            <a:off x="6929069" y="1382365"/>
            <a:ext cx="4699410" cy="4310087"/>
          </a:xfrm>
          <a:prstGeom prst="rect">
            <a:avLst/>
          </a:prstGeom>
        </p:spPr>
      </p:pic>
      <p:sp>
        <p:nvSpPr>
          <p:cNvPr id="17" name="矩形 16">
            <a:extLst>
              <a:ext uri="{FF2B5EF4-FFF2-40B4-BE49-F238E27FC236}">
                <a16:creationId xmlns:a16="http://schemas.microsoft.com/office/drawing/2014/main" id="{DDB9758A-1647-4B94-AF30-096707C4D152}"/>
              </a:ext>
            </a:extLst>
          </p:cNvPr>
          <p:cNvSpPr/>
          <p:nvPr/>
        </p:nvSpPr>
        <p:spPr>
          <a:xfrm>
            <a:off x="8318767" y="5866858"/>
            <a:ext cx="2488182" cy="338554"/>
          </a:xfrm>
          <a:prstGeom prst="rect">
            <a:avLst/>
          </a:prstGeom>
        </p:spPr>
        <p:txBody>
          <a:bodyPr wrap="none" lIns="91440" tIns="45720" rIns="91440" bIns="45720" anchor="t">
            <a:spAutoFit/>
          </a:bodyPr>
          <a:lstStyle/>
          <a:p>
            <a:r>
              <a:rPr lang="zh-CN" altLang="en-US" sz="1600">
                <a:latin typeface="仿宋"/>
                <a:ea typeface="仿宋"/>
                <a:cs typeface="Times New Roman"/>
              </a:rPr>
              <a:t>性能差值（原始性能值）</a:t>
            </a:r>
          </a:p>
        </p:txBody>
      </p:sp>
      <p:sp>
        <p:nvSpPr>
          <p:cNvPr id="18" name="矩形 17">
            <a:extLst>
              <a:ext uri="{FF2B5EF4-FFF2-40B4-BE49-F238E27FC236}">
                <a16:creationId xmlns:a16="http://schemas.microsoft.com/office/drawing/2014/main" id="{847EE7FF-BF94-4C19-96C6-48EA95C91E7F}"/>
              </a:ext>
            </a:extLst>
          </p:cNvPr>
          <p:cNvSpPr/>
          <p:nvPr/>
        </p:nvSpPr>
        <p:spPr>
          <a:xfrm>
            <a:off x="7185025" y="2525396"/>
            <a:ext cx="490007" cy="2302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2DA1203-24AA-42C5-810B-94780FDD0FFE}"/>
              </a:ext>
            </a:extLst>
          </p:cNvPr>
          <p:cNvSpPr/>
          <p:nvPr/>
        </p:nvSpPr>
        <p:spPr>
          <a:xfrm>
            <a:off x="7185025" y="4258946"/>
            <a:ext cx="490007" cy="230258"/>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3B73BA26-036A-45D9-87FB-7BFE7E4BA96C}"/>
              </a:ext>
            </a:extLst>
          </p:cNvPr>
          <p:cNvSpPr txBox="1"/>
          <p:nvPr/>
        </p:nvSpPr>
        <p:spPr>
          <a:xfrm>
            <a:off x="761833" y="4661224"/>
            <a:ext cx="5919259"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结论：数据重复对每个学习器报告的性能值都有显著影响。对于分类器预测能力的高估或低估是由于分类器相对于原始目标版本中的所有模块更擅长（或更不擅长）预测未更改模块。</a:t>
            </a:r>
          </a:p>
        </p:txBody>
      </p:sp>
    </p:spTree>
    <p:custDataLst>
      <p:tags r:id="rId1"/>
    </p:custDataLst>
    <p:extLst>
      <p:ext uri="{BB962C8B-B14F-4D97-AF65-F5344CB8AC3E}">
        <p14:creationId xmlns:p14="http://schemas.microsoft.com/office/powerpoint/2010/main" val="34023016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26BB53E8-3A3D-49A4-95F5-4DF2640C4FC0}"/>
              </a:ext>
            </a:extLst>
          </p:cNvPr>
          <p:cNvPicPr>
            <a:picLocks noChangeAspect="1"/>
          </p:cNvPicPr>
          <p:nvPr/>
        </p:nvPicPr>
        <p:blipFill>
          <a:blip r:embed="rId5"/>
          <a:stretch>
            <a:fillRect/>
          </a:stretch>
        </p:blipFill>
        <p:spPr>
          <a:xfrm>
            <a:off x="5909913" y="1981077"/>
            <a:ext cx="6222036" cy="1686777"/>
          </a:xfrm>
          <a:prstGeom prst="rect">
            <a:avLst/>
          </a:prstGeom>
        </p:spPr>
      </p:pic>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5828841" cy="4546009"/>
            <a:chOff x="747714" y="1983922"/>
            <a:chExt cx="5265705" cy="4546009"/>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265705" cy="4546009"/>
              <a:chOff x="1887176" y="1780605"/>
              <a:chExt cx="3979790" cy="4546009"/>
            </a:xfrm>
          </p:grpSpPr>
          <p:sp>
            <p:nvSpPr>
              <p:cNvPr id="45" name="矩形 44">
                <a:extLst>
                  <a:ext uri="{FF2B5EF4-FFF2-40B4-BE49-F238E27FC236}">
                    <a16:creationId xmlns:a16="http://schemas.microsoft.com/office/drawing/2014/main" id="{956392BF-A47F-4A2A-9339-1CEF0D779103}"/>
                  </a:ext>
                </a:extLst>
              </p:cNvPr>
              <p:cNvSpPr/>
              <p:nvPr/>
            </p:nvSpPr>
            <p:spPr>
              <a:xfrm>
                <a:off x="1909308" y="2309104"/>
                <a:ext cx="3401011" cy="4017510"/>
              </a:xfrm>
              <a:prstGeom prst="rect">
                <a:avLst/>
              </a:prstGeom>
              <a:noFill/>
            </p:spPr>
            <p:txBody>
              <a:bodyPr wrap="square" lIns="91440" tIns="45720" rIns="91440" bIns="45720" rtlCol="0" anchor="t">
                <a:spAutoFit/>
              </a:bodyPr>
              <a:lstStyle/>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未更改模块存在与否并不显著影响多模型排序结果</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3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一级</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NPSK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排序的差异得到𝑝 值如下：</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Recall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0.04</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Precision</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0.48</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F1</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0.17</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G1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0.03</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AUC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0.39</a:t>
                </a:r>
              </a:p>
              <a:p>
                <a:pPr marL="742950" lvl="1" indent="-285750">
                  <a:lnSpc>
                    <a:spcPct val="130000"/>
                  </a:lnSpc>
                  <a:buClr>
                    <a:srgbClr val="B88F4D"/>
                  </a:buClr>
                  <a:buFont typeface="Wingdings" panose="05000000000000000000" pitchFamily="2" charset="2"/>
                  <a:buChar char="Ø"/>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30000"/>
                  </a:lnSpc>
                  <a:buClr>
                    <a:srgbClr val="B88F4D"/>
                  </a:buClr>
                  <a:buFont typeface="Wingdings" panose="05000000000000000000" pitchFamily="2" charset="2"/>
                  <a:buChar char="Ø"/>
                </a:pPr>
                <a:endParaRPr lang="en-US" altLang="zh-CN">
                  <a:solidFill>
                    <a:schemeClr val="tx1">
                      <a:lumMod val="85000"/>
                      <a:lumOff val="15000"/>
                    </a:schemeClr>
                  </a:solidFill>
                  <a:latin typeface="Times New Roman"/>
                  <a:ea typeface="宋体"/>
                  <a:cs typeface="Times New Roman"/>
                </a:endParaRPr>
              </a:p>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a:ea typeface="宋体"/>
                    <a:cs typeface="Times New Roman"/>
                  </a:rPr>
                  <a:t>尽管排名靠前，</a:t>
                </a:r>
                <a:r>
                  <a:rPr lang="en-US" altLang="zh-CN" err="1">
                    <a:solidFill>
                      <a:schemeClr val="tx1">
                        <a:lumMod val="85000"/>
                        <a:lumOff val="15000"/>
                      </a:schemeClr>
                    </a:solidFill>
                    <a:latin typeface="Times New Roman"/>
                    <a:ea typeface="宋体"/>
                    <a:cs typeface="Times New Roman"/>
                  </a:rPr>
                  <a:t>AutoML</a:t>
                </a:r>
                <a:r>
                  <a:rPr lang="en-US" altLang="zh-CN">
                    <a:solidFill>
                      <a:schemeClr val="tx1">
                        <a:lumMod val="85000"/>
                        <a:lumOff val="15000"/>
                      </a:schemeClr>
                    </a:solidFill>
                    <a:latin typeface="Times New Roman"/>
                    <a:ea typeface="宋体"/>
                    <a:cs typeface="Times New Roman"/>
                  </a:rPr>
                  <a:t> </a:t>
                </a:r>
                <a:r>
                  <a:rPr lang="zh-CN" altLang="en-US">
                    <a:solidFill>
                      <a:schemeClr val="tx1">
                        <a:lumMod val="85000"/>
                        <a:lumOff val="15000"/>
                      </a:schemeClr>
                    </a:solidFill>
                    <a:latin typeface="Times New Roman"/>
                    <a:ea typeface="宋体"/>
                    <a:cs typeface="Times New Roman"/>
                  </a:rPr>
                  <a:t>在</a:t>
                </a:r>
                <a:r>
                  <a:rPr lang="en-US" altLang="zh-CN">
                    <a:solidFill>
                      <a:schemeClr val="tx1">
                        <a:lumMod val="85000"/>
                        <a:lumOff val="15000"/>
                      </a:schemeClr>
                    </a:solidFill>
                    <a:latin typeface="Times New Roman"/>
                    <a:ea typeface="宋体"/>
                    <a:cs typeface="Times New Roman"/>
                  </a:rPr>
                  <a:t>CVDP </a:t>
                </a:r>
                <a:r>
                  <a:rPr lang="zh-CN" altLang="en-US">
                    <a:solidFill>
                      <a:schemeClr val="tx1">
                        <a:lumMod val="85000"/>
                        <a:lumOff val="15000"/>
                      </a:schemeClr>
                    </a:solidFill>
                    <a:latin typeface="Times New Roman"/>
                    <a:ea typeface="宋体"/>
                    <a:cs typeface="Times New Roman"/>
                  </a:rPr>
                  <a:t>中并未表现出明显优势</a:t>
                </a:r>
                <a:endParaRPr lang="en-US" altLang="zh-CN">
                  <a:solidFill>
                    <a:schemeClr val="tx1">
                      <a:lumMod val="85000"/>
                      <a:lumOff val="15000"/>
                    </a:schemeClr>
                  </a:solidFill>
                  <a:latin typeface="Times New Roman"/>
                  <a:ea typeface="宋体"/>
                  <a:cs typeface="Times New Roman"/>
                </a:endParaRPr>
              </a:p>
              <a:p>
                <a:pPr marL="285750" indent="-285750">
                  <a:lnSpc>
                    <a:spcPct val="130000"/>
                  </a:lnSpc>
                  <a:buClr>
                    <a:srgbClr val="B88F4D"/>
                  </a:buClr>
                  <a:buFont typeface="Wingdings" panose="05000000000000000000" pitchFamily="2" charset="2"/>
                  <a:buChar char="Ø"/>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3979790"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RQ3:</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数据重复对多个</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CVDP </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模型比较结果的影响</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6"/>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8690141" y="2013562"/>
            <a:ext cx="1201375" cy="1679310"/>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FD939696-6ECB-4DB7-97C3-A707503A8985}"/>
              </a:ext>
            </a:extLst>
          </p:cNvPr>
          <p:cNvSpPr txBox="1"/>
          <p:nvPr/>
        </p:nvSpPr>
        <p:spPr>
          <a:xfrm>
            <a:off x="5967662" y="4590369"/>
            <a:ext cx="6164287"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结论：在根据预测性能对多个</a:t>
            </a:r>
            <a:r>
              <a:rPr lang="en-US" altLang="zh-CN">
                <a:latin typeface="仿宋" panose="02010609060101010101" pitchFamily="49" charset="-122"/>
                <a:ea typeface="仿宋" panose="02010609060101010101" pitchFamily="49" charset="-122"/>
              </a:rPr>
              <a:t>CVDP </a:t>
            </a:r>
            <a:r>
              <a:rPr lang="zh-CN" altLang="en-US">
                <a:latin typeface="仿宋" panose="02010609060101010101" pitchFamily="49" charset="-122"/>
                <a:ea typeface="仿宋" panose="02010609060101010101" pitchFamily="49" charset="-122"/>
              </a:rPr>
              <a:t>模型进行排序时，移除未更改实例对排序结果产生的影响并不显著。然而，消除未更改实例确实对选择具有更好泛化能力的模型产生了一定影响</a:t>
            </a:r>
          </a:p>
        </p:txBody>
      </p:sp>
    </p:spTree>
    <p:custDataLst>
      <p:tags r:id="rId1"/>
    </p:custDataLst>
    <p:extLst>
      <p:ext uri="{BB962C8B-B14F-4D97-AF65-F5344CB8AC3E}">
        <p14:creationId xmlns:p14="http://schemas.microsoft.com/office/powerpoint/2010/main" val="1080500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250" fill="hold"/>
                                        <p:tgtEl>
                                          <p:spTgt spid="4"/>
                                        </p:tgtEl>
                                        <p:attrNameLst>
                                          <p:attrName>ppt_x</p:attrName>
                                        </p:attrNameLst>
                                      </p:cBhvr>
                                      <p:tavLst>
                                        <p:tav tm="0">
                                          <p:val>
                                            <p:strVal val="#ppt_x"/>
                                          </p:val>
                                        </p:tav>
                                        <p:tav tm="100000">
                                          <p:val>
                                            <p:strVal val="#ppt_x"/>
                                          </p:val>
                                        </p:tav>
                                      </p:tavLst>
                                    </p:anim>
                                    <p:anim calcmode="lin" valueType="num">
                                      <p:cBhvr additive="base">
                                        <p:cTn id="8" dur="25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5BFC1E39-8973-46AC-8B3E-8FE8B4AB8910}"/>
              </a:ext>
            </a:extLst>
          </p:cNvPr>
          <p:cNvPicPr>
            <a:picLocks noChangeAspect="1"/>
          </p:cNvPicPr>
          <p:nvPr/>
        </p:nvPicPr>
        <p:blipFill>
          <a:blip r:embed="rId5"/>
          <a:stretch>
            <a:fillRect/>
          </a:stretch>
        </p:blipFill>
        <p:spPr>
          <a:xfrm>
            <a:off x="7386004" y="1252610"/>
            <a:ext cx="3496643" cy="3356875"/>
          </a:xfrm>
          <a:prstGeom prst="rect">
            <a:avLst/>
          </a:prstGeom>
        </p:spPr>
      </p:pic>
      <p:grpSp>
        <p:nvGrpSpPr>
          <p:cNvPr id="5" name="组合 4">
            <a:extLst>
              <a:ext uri="{FF2B5EF4-FFF2-40B4-BE49-F238E27FC236}">
                <a16:creationId xmlns:a16="http://schemas.microsoft.com/office/drawing/2014/main" id="{F2120066-49A3-4909-89EE-DDA903BBEDA7}"/>
              </a:ext>
            </a:extLst>
          </p:cNvPr>
          <p:cNvGrpSpPr/>
          <p:nvPr/>
        </p:nvGrpSpPr>
        <p:grpSpPr>
          <a:xfrm>
            <a:off x="596000" y="2093576"/>
            <a:ext cx="6382316" cy="2214196"/>
            <a:chOff x="776996" y="2577990"/>
            <a:chExt cx="5114064" cy="2214196"/>
          </a:xfrm>
        </p:grpSpPr>
        <p:sp>
          <p:nvSpPr>
            <p:cNvPr id="45" name="矩形 44">
              <a:extLst>
                <a:ext uri="{FF2B5EF4-FFF2-40B4-BE49-F238E27FC236}">
                  <a16:creationId xmlns:a16="http://schemas.microsoft.com/office/drawing/2014/main" id="{956392BF-A47F-4A2A-9339-1CEF0D779103}"/>
                </a:ext>
              </a:extLst>
            </p:cNvPr>
            <p:cNvSpPr/>
            <p:nvPr/>
          </p:nvSpPr>
          <p:spPr>
            <a:xfrm>
              <a:off x="1000712" y="2577990"/>
              <a:ext cx="4890348" cy="2214196"/>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BB</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（具有一致标签）模块相对容易预测</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CB</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（具有不一致标签）模块的预测有挑战</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当未更改模块中</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CB</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占比高时，去除未更改模块后模型性能会上升</a:t>
              </a:r>
              <a:endParaRPr lang="en-US" altLang="zh-CN" sz="14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6"/>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8191A9BA-885C-4173-9784-9F28A6EDE8E3}"/>
              </a:ext>
            </a:extLst>
          </p:cNvPr>
          <p:cNvSpPr/>
          <p:nvPr/>
        </p:nvSpPr>
        <p:spPr>
          <a:xfrm>
            <a:off x="536733" y="1530029"/>
            <a:ext cx="5952270"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数据重复导致模型性能被高估</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低估的原因</a:t>
            </a:r>
          </a:p>
        </p:txBody>
      </p:sp>
      <p:sp>
        <p:nvSpPr>
          <p:cNvPr id="22" name="矩形 21">
            <a:extLst>
              <a:ext uri="{FF2B5EF4-FFF2-40B4-BE49-F238E27FC236}">
                <a16:creationId xmlns:a16="http://schemas.microsoft.com/office/drawing/2014/main" id="{F7EDE75E-9016-41E3-9747-5FB3B5F26844}"/>
              </a:ext>
            </a:extLst>
          </p:cNvPr>
          <p:cNvSpPr/>
          <p:nvPr/>
        </p:nvSpPr>
        <p:spPr>
          <a:xfrm>
            <a:off x="7281128" y="4684580"/>
            <a:ext cx="4322737" cy="1077218"/>
          </a:xfrm>
          <a:prstGeom prst="rect">
            <a:avLst/>
          </a:prstGeom>
          <a:ln>
            <a:solidFill>
              <a:srgbClr val="000000"/>
            </a:solidFill>
          </a:ln>
        </p:spPr>
        <p:txBody>
          <a:bodyPr wrap="square">
            <a:spAutoFit/>
          </a:bodyPr>
          <a:lstStyle/>
          <a:p>
            <a:r>
              <a:rPr lang="en-US" altLang="zh-CN" sz="1600">
                <a:latin typeface="Times New Roman" panose="02020603050405020304" pitchFamily="18" charset="0"/>
                <a:ea typeface="宋体" panose="02010600030101010101" pitchFamily="2" charset="-122"/>
                <a:cs typeface="Times New Roman" panose="02020603050405020304" pitchFamily="18" charset="0"/>
              </a:rPr>
              <a:t>BB:</a:t>
            </a:r>
            <a:r>
              <a:rPr lang="zh-CN" altLang="en-US" sz="1600">
                <a:latin typeface="Times New Roman" panose="02020603050405020304" pitchFamily="18" charset="0"/>
                <a:ea typeface="宋体" panose="02010600030101010101" pitchFamily="2" charset="-122"/>
                <a:cs typeface="Times New Roman" panose="02020603050405020304" pitchFamily="18" charset="0"/>
              </a:rPr>
              <a:t> 在目标版本和源版本为</a:t>
            </a:r>
            <a:r>
              <a:rPr lang="en-US" altLang="zh-CN" sz="1600">
                <a:latin typeface="Times New Roman" panose="02020603050405020304" pitchFamily="18" charset="0"/>
                <a:ea typeface="宋体" panose="02010600030101010101" pitchFamily="2" charset="-122"/>
                <a:cs typeface="Times New Roman" panose="02020603050405020304" pitchFamily="18" charset="0"/>
              </a:rPr>
              <a:t>Buggy</a:t>
            </a:r>
            <a:r>
              <a:rPr lang="zh-CN" altLang="en-US" sz="1600">
                <a:latin typeface="Times New Roman" panose="02020603050405020304" pitchFamily="18" charset="0"/>
                <a:ea typeface="宋体" panose="02010600030101010101" pitchFamily="2" charset="-122"/>
                <a:cs typeface="Times New Roman" panose="02020603050405020304" pitchFamily="18" charset="0"/>
              </a:rPr>
              <a:t>的未更改模块</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600">
                <a:latin typeface="Times New Roman" panose="02020603050405020304" pitchFamily="18" charset="0"/>
                <a:ea typeface="宋体" panose="02010600030101010101" pitchFamily="2" charset="-122"/>
                <a:cs typeface="Times New Roman" panose="02020603050405020304" pitchFamily="18" charset="0"/>
              </a:rPr>
              <a:t>CB:</a:t>
            </a:r>
            <a:r>
              <a:rPr lang="zh-CN" altLang="en-US" sz="1600">
                <a:latin typeface="Times New Roman" panose="02020603050405020304" pitchFamily="18" charset="0"/>
                <a:ea typeface="宋体" panose="02010600030101010101" pitchFamily="2" charset="-122"/>
                <a:cs typeface="Times New Roman" panose="02020603050405020304" pitchFamily="18" charset="0"/>
              </a:rPr>
              <a:t> 目标版本中为</a:t>
            </a:r>
            <a:r>
              <a:rPr lang="en-US" altLang="zh-CN" sz="1600">
                <a:latin typeface="Times New Roman" panose="02020603050405020304" pitchFamily="18" charset="0"/>
                <a:ea typeface="宋体" panose="02010600030101010101" pitchFamily="2" charset="-122"/>
                <a:cs typeface="Times New Roman" panose="02020603050405020304" pitchFamily="18" charset="0"/>
              </a:rPr>
              <a:t>Clean</a:t>
            </a:r>
            <a:r>
              <a:rPr lang="zh-CN" altLang="en-US" sz="1600">
                <a:latin typeface="Times New Roman" panose="02020603050405020304" pitchFamily="18" charset="0"/>
                <a:ea typeface="宋体" panose="02010600030101010101" pitchFamily="2" charset="-122"/>
                <a:cs typeface="Times New Roman" panose="02020603050405020304" pitchFamily="18" charset="0"/>
              </a:rPr>
              <a:t>，在源版本中为</a:t>
            </a:r>
            <a:r>
              <a:rPr lang="en-US" altLang="zh-CN" sz="1600">
                <a:latin typeface="Times New Roman" panose="02020603050405020304" pitchFamily="18" charset="0"/>
                <a:ea typeface="宋体" panose="02010600030101010101" pitchFamily="2" charset="-122"/>
                <a:cs typeface="Times New Roman" panose="02020603050405020304" pitchFamily="18" charset="0"/>
              </a:rPr>
              <a:t>Buggy</a:t>
            </a:r>
            <a:r>
              <a:rPr lang="zh-CN" altLang="en-US" sz="1600">
                <a:latin typeface="Times New Roman" panose="02020603050405020304" pitchFamily="18" charset="0"/>
                <a:ea typeface="宋体" panose="02010600030101010101" pitchFamily="2" charset="-122"/>
                <a:cs typeface="Times New Roman" panose="02020603050405020304" pitchFamily="18" charset="0"/>
              </a:rPr>
              <a:t>的未更改模块</a:t>
            </a:r>
          </a:p>
        </p:txBody>
      </p:sp>
      <p:sp>
        <p:nvSpPr>
          <p:cNvPr id="23" name="文本框 22">
            <a:extLst>
              <a:ext uri="{FF2B5EF4-FFF2-40B4-BE49-F238E27FC236}">
                <a16:creationId xmlns:a16="http://schemas.microsoft.com/office/drawing/2014/main" id="{6780BEFF-7D87-4632-974B-1054C7C2F67B}"/>
              </a:ext>
            </a:extLst>
          </p:cNvPr>
          <p:cNvSpPr txBox="1"/>
          <p:nvPr/>
        </p:nvSpPr>
        <p:spPr>
          <a:xfrm>
            <a:off x="875196" y="4570958"/>
            <a:ext cx="603416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zh-CN" altLang="en-US" b="0" i="0" u="none" strike="noStrike" baseline="0">
                <a:latin typeface="仿宋" panose="02010609060101010101" pitchFamily="49" charset="-122"/>
                <a:ea typeface="仿宋" panose="02010609060101010101" pitchFamily="49" charset="-122"/>
              </a:rPr>
              <a:t>结论：目标版本中具有一致标签（与源版本相比）的未更改模块在评估</a:t>
            </a:r>
            <a:r>
              <a:rPr lang="en-US" altLang="zh-CN" b="0" i="0" u="none" strike="noStrike" baseline="0">
                <a:latin typeface="仿宋" panose="02010609060101010101" pitchFamily="49" charset="-122"/>
                <a:ea typeface="仿宋" panose="02010609060101010101" pitchFamily="49" charset="-122"/>
              </a:rPr>
              <a:t>CVDP</a:t>
            </a:r>
            <a:r>
              <a:rPr lang="zh-CN" altLang="en-US" b="0" i="0" u="none" strike="noStrike" baseline="0">
                <a:latin typeface="仿宋" panose="02010609060101010101" pitchFamily="49" charset="-122"/>
                <a:ea typeface="仿宋" panose="02010609060101010101" pitchFamily="49" charset="-122"/>
              </a:rPr>
              <a:t>模型时可能导致模型被高估。目标版本中具有不一致标签（与源版本相比）的未更改模块在评估</a:t>
            </a:r>
            <a:r>
              <a:rPr lang="en-US" altLang="zh-CN" b="0" i="0" u="none" strike="noStrike" baseline="0">
                <a:latin typeface="仿宋" panose="02010609060101010101" pitchFamily="49" charset="-122"/>
                <a:ea typeface="仿宋" panose="02010609060101010101" pitchFamily="49" charset="-122"/>
              </a:rPr>
              <a:t>CVDP </a:t>
            </a:r>
            <a:r>
              <a:rPr lang="zh-CN" altLang="en-US" b="0" i="0" u="none" strike="noStrike" baseline="0">
                <a:latin typeface="仿宋" panose="02010609060101010101" pitchFamily="49" charset="-122"/>
                <a:ea typeface="仿宋" panose="02010609060101010101" pitchFamily="49" charset="-122"/>
              </a:rPr>
              <a:t>模块时可能导致模型被低估。</a:t>
            </a:r>
            <a:endParaRPr lang="zh-CN" altLang="en-US">
              <a:latin typeface="仿宋" panose="02010609060101010101" pitchFamily="49" charset="-122"/>
              <a:ea typeface="仿宋" panose="02010609060101010101" pitchFamily="49" charset="-122"/>
            </a:endParaRPr>
          </a:p>
        </p:txBody>
      </p:sp>
      <p:sp>
        <p:nvSpPr>
          <p:cNvPr id="29" name="矩形 28">
            <a:extLst>
              <a:ext uri="{FF2B5EF4-FFF2-40B4-BE49-F238E27FC236}">
                <a16:creationId xmlns:a16="http://schemas.microsoft.com/office/drawing/2014/main" id="{BC11EACB-C3D1-4ED0-9648-790D3719768C}"/>
              </a:ext>
            </a:extLst>
          </p:cNvPr>
          <p:cNvSpPr/>
          <p:nvPr/>
        </p:nvSpPr>
        <p:spPr>
          <a:xfrm>
            <a:off x="8439393" y="1196035"/>
            <a:ext cx="524446" cy="335687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E7332633-77CE-4418-85E1-280209E37F14}"/>
              </a:ext>
            </a:extLst>
          </p:cNvPr>
          <p:cNvSpPr/>
          <p:nvPr/>
        </p:nvSpPr>
        <p:spPr>
          <a:xfrm>
            <a:off x="9661020" y="1196036"/>
            <a:ext cx="524446" cy="3356874"/>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5339001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250" fill="hold"/>
                                        <p:tgtEl>
                                          <p:spTgt spid="29"/>
                                        </p:tgtEl>
                                        <p:attrNameLst>
                                          <p:attrName>ppt_x</p:attrName>
                                        </p:attrNameLst>
                                      </p:cBhvr>
                                      <p:tavLst>
                                        <p:tav tm="0">
                                          <p:val>
                                            <p:strVal val="#ppt_x"/>
                                          </p:val>
                                        </p:tav>
                                        <p:tav tm="100000">
                                          <p:val>
                                            <p:strVal val="#ppt_x"/>
                                          </p:val>
                                        </p:tav>
                                      </p:tavLst>
                                    </p:anim>
                                    <p:anim calcmode="lin" valueType="num">
                                      <p:cBhvr additive="base">
                                        <p:cTn id="8" dur="25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additive="base">
                                        <p:cTn id="13" dur="250" fill="hold"/>
                                        <p:tgtEl>
                                          <p:spTgt spid="34"/>
                                        </p:tgtEl>
                                        <p:attrNameLst>
                                          <p:attrName>ppt_x</p:attrName>
                                        </p:attrNameLst>
                                      </p:cBhvr>
                                      <p:tavLst>
                                        <p:tav tm="0">
                                          <p:val>
                                            <p:strVal val="#ppt_x"/>
                                          </p:val>
                                        </p:tav>
                                        <p:tav tm="100000">
                                          <p:val>
                                            <p:strVal val="#ppt_x"/>
                                          </p:val>
                                        </p:tav>
                                      </p:tavLst>
                                    </p:anim>
                                    <p:anim calcmode="lin" valueType="num">
                                      <p:cBhvr additive="base">
                                        <p:cTn id="14" dur="25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956392BF-A47F-4A2A-9339-1CEF0D779103}"/>
              </a:ext>
            </a:extLst>
          </p:cNvPr>
          <p:cNvSpPr/>
          <p:nvPr/>
        </p:nvSpPr>
        <p:spPr>
          <a:xfrm>
            <a:off x="875196" y="2093576"/>
            <a:ext cx="6135766" cy="3018712"/>
          </a:xfrm>
          <a:prstGeom prst="rect">
            <a:avLst/>
          </a:prstGeom>
          <a:noFill/>
        </p:spPr>
        <p:txBody>
          <a:bodyPr wrap="square" lIns="91440" tIns="45720" rIns="91440" bIns="45720" rtlCol="0" anchor="t">
            <a:spAutoFit/>
          </a:bodyPr>
          <a:lstStyle/>
          <a:p>
            <a:pPr marL="285750" indent="-285750">
              <a:lnSpc>
                <a:spcPct val="130000"/>
              </a:lnSpc>
              <a:buClr>
                <a:srgbClr val="B88F4D"/>
              </a:buClr>
              <a:buFont typeface="Wingdings" panose="05000000000000000000" pitchFamily="2" charset="2"/>
              <a:buChar char="p"/>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实验设置</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30000"/>
              </a:lnSpc>
              <a:buClr>
                <a:srgbClr val="B88F4D"/>
              </a:buClr>
              <a:buFont typeface="微软雅黑" panose="020B0503020204020204" pitchFamily="34" charset="-122"/>
              <a:buChar char="o"/>
            </a:pPr>
            <a:r>
              <a:rPr lang="en-US" altLang="zh-CN" sz="1600" b="0" i="0" u="none" strike="noStrike" baseline="0">
                <a:latin typeface="Times New Roman"/>
                <a:ea typeface="宋体"/>
                <a:cs typeface="Times New Roman"/>
              </a:rPr>
              <a:t>SMOTE(Synthetic Minority Oversampling Technique</a:t>
            </a:r>
            <a:r>
              <a:rPr lang="en-US" altLang="zh-CN" sz="1600">
                <a:latin typeface="Times New Roman"/>
                <a:ea typeface="宋体"/>
                <a:cs typeface="Times New Roman"/>
              </a:rPr>
              <a:t>) </a:t>
            </a:r>
            <a:r>
              <a:rPr lang="zh-CN" altLang="en-US" sz="1600" b="0" i="0" u="none" strike="noStrike" baseline="0">
                <a:latin typeface="宋体"/>
                <a:ea typeface="宋体"/>
              </a:rPr>
              <a:t>有缺陷</a:t>
            </a:r>
            <a:r>
              <a:rPr lang="zh-CN" altLang="en-US" sz="1600">
                <a:latin typeface="宋体"/>
                <a:ea typeface="宋体"/>
              </a:rPr>
              <a:t>:</a:t>
            </a:r>
            <a:r>
              <a:rPr lang="zh-CN" altLang="en-US" sz="1600" b="0" i="0" u="none" strike="noStrike" baseline="0">
                <a:latin typeface="宋体"/>
                <a:ea typeface="宋体"/>
              </a:rPr>
              <a:t>无缺陷模块的比例为</a:t>
            </a:r>
            <a:r>
              <a:rPr lang="en-US" altLang="zh-CN" sz="1600" b="0" i="0" u="none" strike="noStrike" baseline="0">
                <a:latin typeface="Times New Roman"/>
                <a:ea typeface="宋体"/>
                <a:cs typeface="Times New Roman"/>
              </a:rPr>
              <a:t>1:1</a:t>
            </a:r>
            <a:r>
              <a:rPr lang="zh-CN" altLang="en-US" sz="1600" b="0" i="0" u="none" strike="noStrike" baseline="0">
                <a:latin typeface="宋体"/>
                <a:ea typeface="宋体"/>
              </a:rPr>
              <a:t>。</a:t>
            </a:r>
            <a:endParaRPr lang="en-US" altLang="zh-CN" sz="1600" b="0" i="0" u="none" strike="noStrike" baseline="0">
              <a:latin typeface="宋体"/>
              <a:ea typeface="宋体"/>
            </a:endParaRPr>
          </a:p>
          <a:p>
            <a:pPr marL="628650" lvl="1" indent="-171450">
              <a:lnSpc>
                <a:spcPct val="130000"/>
              </a:lnSpc>
              <a:buClr>
                <a:srgbClr val="B88F4D"/>
              </a:buClr>
              <a:buFont typeface="微软雅黑" panose="020B0503020204020204" pitchFamily="34" charset="-122"/>
              <a:buChar char="o"/>
            </a:pPr>
            <a:endParaRPr lang="en-US" altLang="zh-CN" sz="16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endParaRPr>
          </a:p>
          <a:p>
            <a:pPr marL="285750" indent="-285750">
              <a:lnSpc>
                <a:spcPct val="130000"/>
              </a:lnSpc>
              <a:buClr>
                <a:srgbClr val="B88F4D"/>
              </a:buClr>
              <a:buFont typeface="Wingdings" panose="05000000000000000000" pitchFamily="2" charset="2"/>
              <a:buChar char="p"/>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实验结果</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30000"/>
              </a:lnSpc>
              <a:buClr>
                <a:srgbClr val="B88F4D"/>
              </a:buClr>
              <a:buFont typeface="微软雅黑" panose="020B0503020204020204" pitchFamily="34" charset="-122"/>
              <a:buChar char="o"/>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SMOTE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使得泛化性得到统计学显著的改进</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30000"/>
              </a:lnSpc>
              <a:buClr>
                <a:srgbClr val="B88F4D"/>
              </a:buClr>
              <a:buFont typeface="微软雅黑" panose="020B0503020204020204" pitchFamily="34" charset="-122"/>
              <a:buChar char="o"/>
            </a:pPr>
            <a:r>
              <a:rPr lang="zh-CN" altLang="en-US" sz="1600">
                <a:solidFill>
                  <a:schemeClr val="tx1">
                    <a:lumMod val="85000"/>
                    <a:lumOff val="15000"/>
                  </a:schemeClr>
                </a:solidFill>
                <a:latin typeface="Times New Roman"/>
                <a:ea typeface="宋体"/>
                <a:cs typeface="Times New Roman"/>
              </a:rPr>
              <a:t>原本在未见模块上表现良好的分类器（</a:t>
            </a:r>
            <a:r>
              <a:rPr lang="en-US" altLang="zh-CN" sz="1600">
                <a:solidFill>
                  <a:schemeClr val="tx1">
                    <a:lumMod val="85000"/>
                    <a:lumOff val="15000"/>
                  </a:schemeClr>
                </a:solidFill>
                <a:latin typeface="Times New Roman"/>
                <a:ea typeface="宋体"/>
                <a:cs typeface="Times New Roman"/>
              </a:rPr>
              <a:t>NB </a:t>
            </a:r>
            <a:r>
              <a:rPr lang="zh-CN" altLang="en-US" sz="1600">
                <a:solidFill>
                  <a:schemeClr val="tx1">
                    <a:lumMod val="85000"/>
                    <a:lumOff val="15000"/>
                  </a:schemeClr>
                </a:solidFill>
                <a:latin typeface="Times New Roman"/>
                <a:ea typeface="宋体"/>
                <a:cs typeface="Times New Roman"/>
              </a:rPr>
              <a:t>和</a:t>
            </a:r>
            <a:r>
              <a:rPr lang="en-US" altLang="zh-CN" sz="1600">
                <a:solidFill>
                  <a:schemeClr val="tx1">
                    <a:lumMod val="85000"/>
                    <a:lumOff val="15000"/>
                  </a:schemeClr>
                </a:solidFill>
                <a:latin typeface="Times New Roman"/>
                <a:ea typeface="宋体"/>
                <a:cs typeface="Times New Roman"/>
              </a:rPr>
              <a:t>RF</a:t>
            </a:r>
            <a:r>
              <a:rPr lang="zh-CN" altLang="en-US" sz="1600">
                <a:solidFill>
                  <a:schemeClr val="tx1">
                    <a:lumMod val="85000"/>
                    <a:lumOff val="15000"/>
                  </a:schemeClr>
                </a:solidFill>
                <a:latin typeface="Times New Roman"/>
                <a:ea typeface="宋体"/>
                <a:cs typeface="Times New Roman"/>
              </a:rPr>
              <a:t>）</a:t>
            </a:r>
            <a:r>
              <a:rPr lang="en-US" altLang="zh-CN" sz="1600">
                <a:solidFill>
                  <a:schemeClr val="tx1">
                    <a:lumMod val="85000"/>
                    <a:lumOff val="15000"/>
                  </a:schemeClr>
                </a:solidFill>
                <a:latin typeface="Times New Roman"/>
                <a:ea typeface="宋体"/>
                <a:cs typeface="Times New Roman"/>
              </a:rPr>
              <a:t>SMOTE</a:t>
            </a:r>
            <a:r>
              <a:rPr lang="zh-CN" altLang="en-US" sz="1600">
                <a:solidFill>
                  <a:schemeClr val="tx1">
                    <a:lumMod val="85000"/>
                    <a:lumOff val="15000"/>
                  </a:schemeClr>
                </a:solidFill>
                <a:latin typeface="Times New Roman"/>
                <a:ea typeface="宋体"/>
                <a:cs typeface="Times New Roman"/>
              </a:rPr>
              <a:t>带来相对较小的改进。原本在未见模块上表现不佳的分类器（</a:t>
            </a:r>
            <a:r>
              <a:rPr lang="en-US" altLang="zh-CN" sz="1600">
                <a:solidFill>
                  <a:schemeClr val="tx1">
                    <a:lumMod val="85000"/>
                    <a:lumOff val="15000"/>
                  </a:schemeClr>
                </a:solidFill>
                <a:latin typeface="Times New Roman"/>
                <a:ea typeface="宋体"/>
                <a:cs typeface="Times New Roman"/>
              </a:rPr>
              <a:t>KNN</a:t>
            </a:r>
            <a:r>
              <a:rPr lang="zh-CN" altLang="en-US" sz="1600">
                <a:solidFill>
                  <a:schemeClr val="tx1">
                    <a:lumMod val="85000"/>
                    <a:lumOff val="15000"/>
                  </a:schemeClr>
                </a:solidFill>
                <a:latin typeface="Times New Roman"/>
                <a:ea typeface="宋体"/>
                <a:cs typeface="Times New Roman"/>
              </a:rPr>
              <a:t>、</a:t>
            </a:r>
            <a:r>
              <a:rPr lang="en-US" altLang="zh-CN" sz="1600">
                <a:solidFill>
                  <a:schemeClr val="tx1">
                    <a:lumMod val="85000"/>
                    <a:lumOff val="15000"/>
                  </a:schemeClr>
                </a:solidFill>
                <a:latin typeface="Times New Roman"/>
                <a:ea typeface="宋体"/>
                <a:cs typeface="Times New Roman"/>
              </a:rPr>
              <a:t>LR </a:t>
            </a:r>
            <a:r>
              <a:rPr lang="zh-CN" altLang="en-US" sz="1600">
                <a:solidFill>
                  <a:schemeClr val="tx1">
                    <a:lumMod val="85000"/>
                    <a:lumOff val="15000"/>
                  </a:schemeClr>
                </a:solidFill>
                <a:latin typeface="Times New Roman"/>
                <a:ea typeface="宋体"/>
                <a:cs typeface="Times New Roman"/>
              </a:rPr>
              <a:t>和</a:t>
            </a:r>
            <a:r>
              <a:rPr lang="en-US" altLang="zh-CN" sz="1600">
                <a:solidFill>
                  <a:schemeClr val="tx1">
                    <a:lumMod val="85000"/>
                    <a:lumOff val="15000"/>
                  </a:schemeClr>
                </a:solidFill>
                <a:latin typeface="Times New Roman"/>
                <a:ea typeface="宋体"/>
                <a:cs typeface="Times New Roman"/>
              </a:rPr>
              <a:t>SVM</a:t>
            </a:r>
            <a:r>
              <a:rPr lang="zh-CN" altLang="en-US" sz="1600">
                <a:solidFill>
                  <a:schemeClr val="tx1">
                    <a:lumMod val="85000"/>
                    <a:lumOff val="15000"/>
                  </a:schemeClr>
                </a:solidFill>
                <a:latin typeface="Times New Roman"/>
                <a:ea typeface="宋体"/>
                <a:cs typeface="Times New Roman"/>
              </a:rPr>
              <a:t>）改善</a:t>
            </a:r>
            <a:r>
              <a:rPr lang="zh-CN" sz="1600">
                <a:solidFill>
                  <a:schemeClr val="tx1">
                    <a:lumMod val="85000"/>
                    <a:lumOff val="15000"/>
                  </a:schemeClr>
                </a:solidFill>
                <a:latin typeface="Times New Roman"/>
                <a:ea typeface="宋体"/>
                <a:cs typeface="Times New Roman"/>
              </a:rPr>
              <a:t>显著</a:t>
            </a:r>
            <a:endParaRPr lang="en-US" altLang="zh-CN" sz="1600">
              <a:solidFill>
                <a:schemeClr val="tx1">
                  <a:lumMod val="85000"/>
                  <a:lumOff val="15000"/>
                </a:schemeClr>
              </a:solidFill>
              <a:latin typeface="Times New Roman"/>
              <a:ea typeface="宋体"/>
              <a:cs typeface="Times New Roman"/>
            </a:endParaRPr>
          </a:p>
        </p:txBody>
      </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8191A9BA-885C-4173-9784-9F28A6EDE8E3}"/>
              </a:ext>
            </a:extLst>
          </p:cNvPr>
          <p:cNvSpPr/>
          <p:nvPr/>
        </p:nvSpPr>
        <p:spPr>
          <a:xfrm>
            <a:off x="536733" y="1530029"/>
            <a:ext cx="5439310"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重采样策略能否提升</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CVDP </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模型泛化性</a:t>
            </a:r>
          </a:p>
        </p:txBody>
      </p:sp>
      <p:sp>
        <p:nvSpPr>
          <p:cNvPr id="23" name="文本框 22">
            <a:extLst>
              <a:ext uri="{FF2B5EF4-FFF2-40B4-BE49-F238E27FC236}">
                <a16:creationId xmlns:a16="http://schemas.microsoft.com/office/drawing/2014/main" id="{6780BEFF-7D87-4632-974B-1054C7C2F67B}"/>
              </a:ext>
            </a:extLst>
          </p:cNvPr>
          <p:cNvSpPr txBox="1"/>
          <p:nvPr/>
        </p:nvSpPr>
        <p:spPr>
          <a:xfrm>
            <a:off x="976796" y="5305149"/>
            <a:ext cx="6034166"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pPr algn="l"/>
            <a:r>
              <a:rPr lang="zh-CN" altLang="en-US" b="0" i="0" u="none" strike="noStrike" baseline="0">
                <a:latin typeface="仿宋" panose="02010609060101010101" pitchFamily="49" charset="-122"/>
                <a:ea typeface="仿宋" panose="02010609060101010101" pitchFamily="49" charset="-122"/>
              </a:rPr>
              <a:t>结论：当模型在目标版本上进行测试而未更改模块已经被移除时，强烈推荐使用重采样策略以获得更好的性能</a:t>
            </a:r>
            <a:endParaRPr lang="zh-CN" altLang="en-US">
              <a:latin typeface="仿宋" panose="02010609060101010101" pitchFamily="49" charset="-122"/>
              <a:ea typeface="仿宋" panose="02010609060101010101" pitchFamily="49" charset="-122"/>
            </a:endParaRPr>
          </a:p>
        </p:txBody>
      </p:sp>
      <p:pic>
        <p:nvPicPr>
          <p:cNvPr id="2" name="图片 1">
            <a:extLst>
              <a:ext uri="{FF2B5EF4-FFF2-40B4-BE49-F238E27FC236}">
                <a16:creationId xmlns:a16="http://schemas.microsoft.com/office/drawing/2014/main" id="{B56DD86F-DF3A-4563-943F-E1F1A8C19F53}"/>
              </a:ext>
            </a:extLst>
          </p:cNvPr>
          <p:cNvPicPr>
            <a:picLocks noChangeAspect="1"/>
          </p:cNvPicPr>
          <p:nvPr/>
        </p:nvPicPr>
        <p:blipFill>
          <a:blip r:embed="rId6"/>
          <a:stretch>
            <a:fillRect/>
          </a:stretch>
        </p:blipFill>
        <p:spPr>
          <a:xfrm>
            <a:off x="7459831" y="1586342"/>
            <a:ext cx="4245372" cy="4399190"/>
          </a:xfrm>
          <a:prstGeom prst="rect">
            <a:avLst/>
          </a:prstGeom>
        </p:spPr>
      </p:pic>
      <p:sp>
        <p:nvSpPr>
          <p:cNvPr id="16" name="矩形 15">
            <a:extLst>
              <a:ext uri="{FF2B5EF4-FFF2-40B4-BE49-F238E27FC236}">
                <a16:creationId xmlns:a16="http://schemas.microsoft.com/office/drawing/2014/main" id="{8CF6BFE3-F976-453C-8205-6D67557E6B1B}"/>
              </a:ext>
            </a:extLst>
          </p:cNvPr>
          <p:cNvSpPr/>
          <p:nvPr/>
        </p:nvSpPr>
        <p:spPr>
          <a:xfrm>
            <a:off x="7459831" y="2837583"/>
            <a:ext cx="4195436" cy="6064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2C403F4D-8C9F-4C7B-B00B-D56E81BD7316}"/>
              </a:ext>
            </a:extLst>
          </p:cNvPr>
          <p:cNvSpPr/>
          <p:nvPr/>
        </p:nvSpPr>
        <p:spPr>
          <a:xfrm>
            <a:off x="7459831" y="3459435"/>
            <a:ext cx="4195436" cy="6064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C7699BCC-0AFB-4DAE-94CB-7AAE7132CED2}"/>
              </a:ext>
            </a:extLst>
          </p:cNvPr>
          <p:cNvSpPr/>
          <p:nvPr/>
        </p:nvSpPr>
        <p:spPr>
          <a:xfrm>
            <a:off x="7459831" y="5323601"/>
            <a:ext cx="4195436" cy="606425"/>
          </a:xfrm>
          <a:prstGeom prst="rect">
            <a:avLst/>
          </a:prstGeom>
          <a:no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extLst>
      <p:ext uri="{BB962C8B-B14F-4D97-AF65-F5344CB8AC3E}">
        <p14:creationId xmlns:p14="http://schemas.microsoft.com/office/powerpoint/2010/main" val="24654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250" fill="hold"/>
                                        <p:tgtEl>
                                          <p:spTgt spid="16"/>
                                        </p:tgtEl>
                                        <p:attrNameLst>
                                          <p:attrName>ppt_x</p:attrName>
                                        </p:attrNameLst>
                                      </p:cBhvr>
                                      <p:tavLst>
                                        <p:tav tm="0">
                                          <p:val>
                                            <p:strVal val="#ppt_x"/>
                                          </p:val>
                                        </p:tav>
                                        <p:tav tm="100000">
                                          <p:val>
                                            <p:strVal val="#ppt_x"/>
                                          </p:val>
                                        </p:tav>
                                      </p:tavLst>
                                    </p:anim>
                                    <p:anim calcmode="lin" valueType="num">
                                      <p:cBhvr additive="base">
                                        <p:cTn id="8" dur="25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9"/>
                                        </p:tgtEl>
                                        <p:attrNameLst>
                                          <p:attrName>style.visibility</p:attrName>
                                        </p:attrNameLst>
                                      </p:cBhvr>
                                      <p:to>
                                        <p:strVal val="visible"/>
                                      </p:to>
                                    </p:set>
                                    <p:anim calcmode="lin" valueType="num">
                                      <p:cBhvr additive="base">
                                        <p:cTn id="13" dur="250" fill="hold"/>
                                        <p:tgtEl>
                                          <p:spTgt spid="19"/>
                                        </p:tgtEl>
                                        <p:attrNameLst>
                                          <p:attrName>ppt_x</p:attrName>
                                        </p:attrNameLst>
                                      </p:cBhvr>
                                      <p:tavLst>
                                        <p:tav tm="0">
                                          <p:val>
                                            <p:strVal val="#ppt_x"/>
                                          </p:val>
                                        </p:tav>
                                        <p:tav tm="100000">
                                          <p:val>
                                            <p:strVal val="#ppt_x"/>
                                          </p:val>
                                        </p:tav>
                                      </p:tavLst>
                                    </p:anim>
                                    <p:anim calcmode="lin" valueType="num">
                                      <p:cBhvr additive="base">
                                        <p:cTn id="14" dur="25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250" fill="hold"/>
                                        <p:tgtEl>
                                          <p:spTgt spid="20"/>
                                        </p:tgtEl>
                                        <p:attrNameLst>
                                          <p:attrName>ppt_x</p:attrName>
                                        </p:attrNameLst>
                                      </p:cBhvr>
                                      <p:tavLst>
                                        <p:tav tm="0">
                                          <p:val>
                                            <p:strVal val="#ppt_x"/>
                                          </p:val>
                                        </p:tav>
                                        <p:tav tm="100000">
                                          <p:val>
                                            <p:strVal val="#ppt_x"/>
                                          </p:val>
                                        </p:tav>
                                      </p:tavLst>
                                    </p:anim>
                                    <p:anim calcmode="lin" valueType="num">
                                      <p:cBhvr additive="base">
                                        <p:cTn id="20" dur="25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P spid="20"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1482323" y="1575319"/>
            <a:ext cx="10330217" cy="2631641"/>
            <a:chOff x="747714" y="1983922"/>
            <a:chExt cx="10330217"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10330217" cy="1802374"/>
              <a:chOff x="1887176" y="1780605"/>
              <a:chExt cx="7807520" cy="1802374"/>
            </a:xfrm>
          </p:grpSpPr>
          <p:sp>
            <p:nvSpPr>
              <p:cNvPr id="45" name="矩形 44">
                <a:extLst>
                  <a:ext uri="{FF2B5EF4-FFF2-40B4-BE49-F238E27FC236}">
                    <a16:creationId xmlns:a16="http://schemas.microsoft.com/office/drawing/2014/main" id="{956392BF-A47F-4A2A-9339-1CEF0D779103}"/>
                  </a:ext>
                </a:extLst>
              </p:cNvPr>
              <p:cNvSpPr/>
              <p:nvPr/>
            </p:nvSpPr>
            <p:spPr>
              <a:xfrm>
                <a:off x="2210878" y="2309104"/>
                <a:ext cx="7483818" cy="1273875"/>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提出了识别</a:t>
                </a:r>
                <a:r>
                  <a:rPr lang="en-US" altLang="zh-CN">
                    <a:solidFill>
                      <a:schemeClr val="tx1">
                        <a:lumMod val="85000"/>
                        <a:lumOff val="15000"/>
                      </a:schemeClr>
                    </a:solidFill>
                    <a:latin typeface="宋体" panose="02010600030101010101" pitchFamily="2" charset="-122"/>
                    <a:ea typeface="宋体" panose="02010600030101010101" pitchFamily="2" charset="-122"/>
                  </a:rPr>
                  <a:t>/</a:t>
                </a:r>
                <a:r>
                  <a:rPr lang="zh-CN" altLang="en-US">
                    <a:solidFill>
                      <a:schemeClr val="tx1">
                        <a:lumMod val="85000"/>
                        <a:lumOff val="15000"/>
                      </a:schemeClr>
                    </a:solidFill>
                    <a:latin typeface="宋体" panose="02010600030101010101" pitchFamily="2" charset="-122"/>
                    <a:ea typeface="宋体" panose="02010600030101010101" pitchFamily="2" charset="-122"/>
                  </a:rPr>
                  <a:t>移除</a:t>
                </a:r>
                <a:r>
                  <a:rPr lang="en-US" altLang="zh-CN">
                    <a:solidFill>
                      <a:schemeClr val="tx1">
                        <a:lumMod val="85000"/>
                        <a:lumOff val="15000"/>
                      </a:schemeClr>
                    </a:solidFill>
                    <a:latin typeface="宋体" panose="02010600030101010101" pitchFamily="2" charset="-122"/>
                    <a:ea typeface="宋体" panose="02010600030101010101" pitchFamily="2" charset="-122"/>
                  </a:rPr>
                  <a:t>CVDP</a:t>
                </a:r>
                <a:r>
                  <a:rPr lang="zh-CN" altLang="en-US">
                    <a:solidFill>
                      <a:schemeClr val="tx1">
                        <a:lumMod val="85000"/>
                        <a:lumOff val="15000"/>
                      </a:schemeClr>
                    </a:solidFill>
                    <a:latin typeface="宋体" panose="02010600030101010101" pitchFamily="2" charset="-122"/>
                    <a:ea typeface="宋体" panose="02010600030101010101" pitchFamily="2" charset="-122"/>
                  </a:rPr>
                  <a:t>中未更改模块的方法</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调查了跨版本缺陷数据集中未更改模块的存在情况</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揭示了未更改模块对</a:t>
                </a:r>
                <a:r>
                  <a:rPr lang="en-US" altLang="zh-CN">
                    <a:solidFill>
                      <a:schemeClr val="tx1">
                        <a:lumMod val="85000"/>
                        <a:lumOff val="15000"/>
                      </a:schemeClr>
                    </a:solidFill>
                    <a:latin typeface="宋体" panose="02010600030101010101" pitchFamily="2" charset="-122"/>
                    <a:ea typeface="宋体" panose="02010600030101010101" pitchFamily="2" charset="-122"/>
                  </a:rPr>
                  <a:t>CVDP </a:t>
                </a:r>
                <a:r>
                  <a:rPr lang="zh-CN" altLang="en-US">
                    <a:solidFill>
                      <a:schemeClr val="tx1">
                        <a:lumMod val="85000"/>
                        <a:lumOff val="15000"/>
                      </a:schemeClr>
                    </a:solidFill>
                    <a:latin typeface="宋体" panose="02010600030101010101" pitchFamily="2" charset="-122"/>
                    <a:ea typeface="宋体" panose="02010600030101010101" pitchFamily="2" charset="-122"/>
                  </a:rPr>
                  <a:t>模型的性能评估造成的偏差</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98280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小结</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2013380"/>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20066-49A3-4909-89EE-DDA903BBEDA7}"/>
              </a:ext>
            </a:extLst>
          </p:cNvPr>
          <p:cNvGrpSpPr/>
          <p:nvPr/>
        </p:nvGrpSpPr>
        <p:grpSpPr>
          <a:xfrm>
            <a:off x="1517522" y="3611050"/>
            <a:ext cx="7953737" cy="2631641"/>
            <a:chOff x="747714" y="1983922"/>
            <a:chExt cx="4039972" cy="2631641"/>
          </a:xfrm>
        </p:grpSpPr>
        <p:grpSp>
          <p:nvGrpSpPr>
            <p:cNvPr id="13" name="组合 12">
              <a:extLst>
                <a:ext uri="{FF2B5EF4-FFF2-40B4-BE49-F238E27FC236}">
                  <a16:creationId xmlns:a16="http://schemas.microsoft.com/office/drawing/2014/main" id="{E8D8C5FB-2A6D-4290-85A7-AF4FFD84FFD0}"/>
                </a:ext>
              </a:extLst>
            </p:cNvPr>
            <p:cNvGrpSpPr/>
            <p:nvPr/>
          </p:nvGrpSpPr>
          <p:grpSpPr>
            <a:xfrm>
              <a:off x="747714" y="1983922"/>
              <a:ext cx="4039972" cy="1807109"/>
              <a:chOff x="1887176" y="1780605"/>
              <a:chExt cx="3053388" cy="1807109"/>
            </a:xfrm>
          </p:grpSpPr>
          <p:sp>
            <p:nvSpPr>
              <p:cNvPr id="15" name="矩形 14">
                <a:extLst>
                  <a:ext uri="{FF2B5EF4-FFF2-40B4-BE49-F238E27FC236}">
                    <a16:creationId xmlns:a16="http://schemas.microsoft.com/office/drawing/2014/main" id="{956392BF-A47F-4A2A-9339-1CEF0D779103}"/>
                  </a:ext>
                </a:extLst>
              </p:cNvPr>
              <p:cNvSpPr/>
              <p:nvPr/>
            </p:nvSpPr>
            <p:spPr>
              <a:xfrm>
                <a:off x="2053104" y="2301464"/>
                <a:ext cx="2887460" cy="1286250"/>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揭示了在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CVDP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模型性能评估中从测试数据中剔除未更改模块的重要性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发现了重采样策略能显著提高模型对目标版本中未见模块的泛化能力</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扩展了</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CVDP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模型评估的理论框架，提出了在实际应用中的改进建议</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8191A9BA-885C-4173-9784-9F28A6EDE8E3}"/>
                  </a:ext>
                </a:extLst>
              </p:cNvPr>
              <p:cNvSpPr/>
              <p:nvPr/>
            </p:nvSpPr>
            <p:spPr>
              <a:xfrm>
                <a:off x="1887176" y="1780605"/>
                <a:ext cx="499198"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意义：</a:t>
                </a:r>
              </a:p>
            </p:txBody>
          </p:sp>
        </p:grpSp>
        <p:sp>
          <p:nvSpPr>
            <p:cNvPr id="14" name="矩形 13">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3" name="图片 2"/>
          <p:cNvPicPr>
            <a:picLocks noChangeAspect="1"/>
          </p:cNvPicPr>
          <p:nvPr/>
        </p:nvPicPr>
        <p:blipFill>
          <a:blip r:embed="rId6"/>
          <a:stretch>
            <a:fillRect/>
          </a:stretch>
        </p:blipFill>
        <p:spPr>
          <a:xfrm>
            <a:off x="9236168" y="2390488"/>
            <a:ext cx="3129885" cy="3098547"/>
          </a:xfrm>
          <a:prstGeom prst="rect">
            <a:avLst/>
          </a:prstGeom>
          <a:effectLst>
            <a:softEdge rad="266700"/>
          </a:effectLst>
        </p:spPr>
      </p:pic>
    </p:spTree>
    <p:custDataLst>
      <p:tags r:id="rId1"/>
    </p:custDataLst>
    <p:extLst>
      <p:ext uri="{BB962C8B-B14F-4D97-AF65-F5344CB8AC3E}">
        <p14:creationId xmlns:p14="http://schemas.microsoft.com/office/powerpoint/2010/main" val="41941144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logo-04"/>
          <p:cNvPicPr>
            <a:picLocks noChangeAspect="1"/>
          </p:cNvPicPr>
          <p:nvPr/>
        </p:nvPicPr>
        <p:blipFill>
          <a:blip r:embed="rId11"/>
          <a:stretch>
            <a:fillRect/>
          </a:stretch>
        </p:blipFill>
        <p:spPr>
          <a:xfrm>
            <a:off x="-268605" y="-464820"/>
            <a:ext cx="3293110" cy="2175510"/>
          </a:xfrm>
          <a:prstGeom prst="rect">
            <a:avLst/>
          </a:prstGeom>
        </p:spPr>
      </p:pic>
      <p:sp>
        <p:nvSpPr>
          <p:cNvPr id="16" name="TextBox 2">
            <a:extLst>
              <a:ext uri="{FF2B5EF4-FFF2-40B4-BE49-F238E27FC236}">
                <a16:creationId xmlns:a16="http://schemas.microsoft.com/office/drawing/2014/main" id="{F67129EA-BCC9-4320-B759-3DAA786FB0FC}"/>
              </a:ext>
            </a:extLst>
          </p:cNvPr>
          <p:cNvSpPr txBox="1"/>
          <p:nvPr>
            <p:custDataLst>
              <p:tags r:id="rId2"/>
            </p:custDataLst>
          </p:nvPr>
        </p:nvSpPr>
        <p:spPr>
          <a:xfrm rot="5400000">
            <a:off x="-239712" y="1412552"/>
            <a:ext cx="286512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2800" b="1" spc="200">
                <a:solidFill>
                  <a:schemeClr val="tx1">
                    <a:lumMod val="85000"/>
                    <a:lumOff val="15000"/>
                  </a:schemeClr>
                </a:solidFill>
                <a:latin typeface="宋体" panose="02010600030101010101" pitchFamily="2" charset="-122"/>
                <a:ea typeface="宋体" panose="02010600030101010101" pitchFamily="2" charset="-122"/>
                <a:cs typeface="Arial" panose="020B0604020202020204" pitchFamily="34" charset="0"/>
                <a:sym typeface="+mn-lt"/>
              </a:rPr>
              <a:t>CONTENT</a:t>
            </a:r>
          </a:p>
        </p:txBody>
      </p:sp>
      <p:sp>
        <p:nvSpPr>
          <p:cNvPr id="20" name="TextBox 2">
            <a:extLst>
              <a:ext uri="{FF2B5EF4-FFF2-40B4-BE49-F238E27FC236}">
                <a16:creationId xmlns:a16="http://schemas.microsoft.com/office/drawing/2014/main" id="{0F1A2A86-21CC-48DC-A600-A85B61A21F6A}"/>
              </a:ext>
            </a:extLst>
          </p:cNvPr>
          <p:cNvSpPr txBox="1"/>
          <p:nvPr>
            <p:custDataLst>
              <p:tags r:id="rId3"/>
            </p:custDataLst>
          </p:nvPr>
        </p:nvSpPr>
        <p:spPr>
          <a:xfrm>
            <a:off x="1271588" y="1082352"/>
            <a:ext cx="863918" cy="1240790"/>
          </a:xfrm>
          <a:prstGeom prst="rect">
            <a:avLst/>
          </a:prstGeom>
          <a:noFill/>
        </p:spPr>
        <p:txBody>
          <a:bodyPr vert="eaVert"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zh-CN" altLang="en-US" sz="4000" b="1" spc="200">
                <a:solidFill>
                  <a:schemeClr val="tx1">
                    <a:lumMod val="85000"/>
                    <a:lumOff val="15000"/>
                  </a:schemeClr>
                </a:solidFill>
                <a:latin typeface="宋体" panose="02010600030101010101" pitchFamily="2" charset="-122"/>
                <a:ea typeface="宋体" panose="02010600030101010101" pitchFamily="2" charset="-122"/>
                <a:cs typeface="Arial" panose="020B0604020202020204" pitchFamily="34" charset="0"/>
                <a:sym typeface="+mn-lt"/>
              </a:rPr>
              <a:t>目录</a:t>
            </a:r>
            <a:endParaRPr lang="en-US" altLang="zh-CN" sz="4000" b="1" spc="200">
              <a:solidFill>
                <a:schemeClr val="tx1">
                  <a:lumMod val="85000"/>
                  <a:lumOff val="15000"/>
                </a:schemeClr>
              </a:solidFill>
              <a:latin typeface="宋体" panose="02010600030101010101" pitchFamily="2" charset="-122"/>
              <a:ea typeface="宋体" panose="02010600030101010101" pitchFamily="2" charset="-122"/>
              <a:cs typeface="Arial" panose="020B0604020202020204" pitchFamily="34" charset="0"/>
              <a:sym typeface="+mn-lt"/>
            </a:endParaRPr>
          </a:p>
        </p:txBody>
      </p:sp>
      <p:grpSp>
        <p:nvGrpSpPr>
          <p:cNvPr id="24" name="组合 23">
            <a:extLst>
              <a:ext uri="{FF2B5EF4-FFF2-40B4-BE49-F238E27FC236}">
                <a16:creationId xmlns:a16="http://schemas.microsoft.com/office/drawing/2014/main" id="{0D0F3C74-C180-4B34-A02E-C8E2E39D1356}"/>
              </a:ext>
            </a:extLst>
          </p:cNvPr>
          <p:cNvGrpSpPr/>
          <p:nvPr/>
        </p:nvGrpSpPr>
        <p:grpSpPr>
          <a:xfrm rot="16200000">
            <a:off x="5609643" y="-710450"/>
            <a:ext cx="606740" cy="4466677"/>
            <a:chOff x="2692461" y="1967034"/>
            <a:chExt cx="606740" cy="2509699"/>
          </a:xfrm>
        </p:grpSpPr>
        <p:sp>
          <p:nvSpPr>
            <p:cNvPr id="2" name="矩形: 圆角 1">
              <a:extLst>
                <a:ext uri="{FF2B5EF4-FFF2-40B4-BE49-F238E27FC236}">
                  <a16:creationId xmlns:a16="http://schemas.microsoft.com/office/drawing/2014/main" id="{3EC92742-53DF-4202-9A87-A2CC4C9A7FB0}"/>
                </a:ext>
              </a:extLst>
            </p:cNvPr>
            <p:cNvSpPr/>
            <p:nvPr/>
          </p:nvSpPr>
          <p:spPr>
            <a:xfrm>
              <a:off x="2692463" y="1967034"/>
              <a:ext cx="606738" cy="2509699"/>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nvGrpSpPr>
            <p:cNvPr id="8" name="组合 7">
              <a:extLst>
                <a:ext uri="{FF2B5EF4-FFF2-40B4-BE49-F238E27FC236}">
                  <a16:creationId xmlns:a16="http://schemas.microsoft.com/office/drawing/2014/main" id="{C6DA0017-717B-4227-8F17-E0DA78AC43DE}"/>
                </a:ext>
              </a:extLst>
            </p:cNvPr>
            <p:cNvGrpSpPr/>
            <p:nvPr/>
          </p:nvGrpSpPr>
          <p:grpSpPr>
            <a:xfrm>
              <a:off x="2692461" y="2004508"/>
              <a:ext cx="581618" cy="404815"/>
              <a:chOff x="2736702" y="2004508"/>
              <a:chExt cx="581618" cy="404815"/>
            </a:xfrm>
          </p:grpSpPr>
          <p:sp>
            <p:nvSpPr>
              <p:cNvPr id="7" name="椭圆 6">
                <a:extLst>
                  <a:ext uri="{FF2B5EF4-FFF2-40B4-BE49-F238E27FC236}">
                    <a16:creationId xmlns:a16="http://schemas.microsoft.com/office/drawing/2014/main" id="{77626E20-DC30-45A5-966F-C1356D2E2873}"/>
                  </a:ext>
                </a:extLst>
              </p:cNvPr>
              <p:cNvSpPr/>
              <p:nvPr/>
            </p:nvSpPr>
            <p:spPr>
              <a:xfrm>
                <a:off x="2757804" y="2040691"/>
                <a:ext cx="560516" cy="33244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latin typeface="宋体" panose="02010600030101010101" pitchFamily="2" charset="-122"/>
                  <a:ea typeface="宋体" panose="02010600030101010101" pitchFamily="2" charset="-122"/>
                </a:endParaRPr>
              </a:p>
            </p:txBody>
          </p:sp>
          <p:sp>
            <p:nvSpPr>
              <p:cNvPr id="22" name="TextBox 2">
                <a:extLst>
                  <a:ext uri="{FF2B5EF4-FFF2-40B4-BE49-F238E27FC236}">
                    <a16:creationId xmlns:a16="http://schemas.microsoft.com/office/drawing/2014/main" id="{DBCE4B9C-5E02-49DF-A513-6BBC4465DA76}"/>
                  </a:ext>
                </a:extLst>
              </p:cNvPr>
              <p:cNvSpPr txBox="1"/>
              <p:nvPr>
                <p:custDataLst>
                  <p:tags r:id="rId8"/>
                </p:custDataLst>
              </p:nvPr>
            </p:nvSpPr>
            <p:spPr>
              <a:xfrm rot="5400000">
                <a:off x="2810702" y="1930508"/>
                <a:ext cx="404815" cy="552815"/>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3600" b="1" spc="200">
                    <a:solidFill>
                      <a:schemeClr val="bg1"/>
                    </a:solidFill>
                    <a:latin typeface="宋体" panose="02010600030101010101" pitchFamily="2" charset="-122"/>
                    <a:ea typeface="宋体" panose="02010600030101010101" pitchFamily="2" charset="-122"/>
                    <a:cs typeface="Arial" panose="020B0604020202020204" pitchFamily="34" charset="0"/>
                    <a:sym typeface="+mn-lt"/>
                  </a:rPr>
                  <a:t>01</a:t>
                </a:r>
              </a:p>
            </p:txBody>
          </p:sp>
        </p:grpSp>
        <p:sp>
          <p:nvSpPr>
            <p:cNvPr id="23" name="矩形 22">
              <a:extLst>
                <a:ext uri="{FF2B5EF4-FFF2-40B4-BE49-F238E27FC236}">
                  <a16:creationId xmlns:a16="http://schemas.microsoft.com/office/drawing/2014/main" id="{CB952194-D5AF-4DC0-AEAF-D82C65A2E20B}"/>
                </a:ext>
              </a:extLst>
            </p:cNvPr>
            <p:cNvSpPr/>
            <p:nvPr/>
          </p:nvSpPr>
          <p:spPr>
            <a:xfrm rot="5400000">
              <a:off x="2073657" y="3051578"/>
              <a:ext cx="1799343" cy="476669"/>
            </a:xfrm>
            <a:prstGeom prst="rect">
              <a:avLst/>
            </a:prstGeom>
          </p:spPr>
          <p:txBody>
            <a:bodyPr wrap="square">
              <a:spAutoFit/>
            </a:bodyPr>
            <a:lstStyle/>
            <a:p>
              <a:pPr lvl="0" algn="ctr">
                <a:lnSpc>
                  <a:spcPct val="120000"/>
                </a:lnSpc>
              </a:pPr>
              <a:r>
                <a:rPr lang="zh-CN" altLang="en-US" sz="2400" b="1">
                  <a:solidFill>
                    <a:schemeClr val="tx1">
                      <a:lumMod val="85000"/>
                      <a:lumOff val="15000"/>
                    </a:schemeClr>
                  </a:solidFill>
                  <a:latin typeface="宋体" panose="02010600030101010101" pitchFamily="2" charset="-122"/>
                  <a:ea typeface="宋体" panose="02010600030101010101" pitchFamily="2" charset="-122"/>
                </a:rPr>
                <a:t>研究背景与动机</a:t>
              </a:r>
            </a:p>
          </p:txBody>
        </p:sp>
      </p:grpSp>
      <p:grpSp>
        <p:nvGrpSpPr>
          <p:cNvPr id="43" name="组合 42">
            <a:extLst>
              <a:ext uri="{FF2B5EF4-FFF2-40B4-BE49-F238E27FC236}">
                <a16:creationId xmlns:a16="http://schemas.microsoft.com/office/drawing/2014/main" id="{3EDD90D3-09F7-4288-B31F-09DB8CA79765}"/>
              </a:ext>
            </a:extLst>
          </p:cNvPr>
          <p:cNvGrpSpPr/>
          <p:nvPr/>
        </p:nvGrpSpPr>
        <p:grpSpPr>
          <a:xfrm>
            <a:off x="-6350" y="5576887"/>
            <a:ext cx="12192000" cy="1281113"/>
            <a:chOff x="-6350" y="3575050"/>
            <a:chExt cx="12192000" cy="1281113"/>
          </a:xfrm>
          <a:gradFill>
            <a:gsLst>
              <a:gs pos="0">
                <a:srgbClr val="A66BB9">
                  <a:alpha val="0"/>
                </a:srgbClr>
              </a:gs>
              <a:gs pos="100000">
                <a:srgbClr val="A66BB9">
                  <a:alpha val="50000"/>
                </a:srgbClr>
              </a:gs>
            </a:gsLst>
            <a:lin ang="5400000" scaled="0"/>
          </a:gradFill>
        </p:grpSpPr>
        <p:grpSp>
          <p:nvGrpSpPr>
            <p:cNvPr id="44" name="Group 205">
              <a:extLst>
                <a:ext uri="{FF2B5EF4-FFF2-40B4-BE49-F238E27FC236}">
                  <a16:creationId xmlns:a16="http://schemas.microsoft.com/office/drawing/2014/main" id="{785A2E9F-9CEC-43CF-9F89-DB3DC49D84D3}"/>
                </a:ext>
              </a:extLst>
            </p:cNvPr>
            <p:cNvGrpSpPr>
              <a:grpSpLocks/>
            </p:cNvGrpSpPr>
            <p:nvPr userDrawn="1"/>
          </p:nvGrpSpPr>
          <p:grpSpPr bwMode="auto">
            <a:xfrm>
              <a:off x="4810125" y="4400550"/>
              <a:ext cx="4105275" cy="433388"/>
              <a:chOff x="3030" y="2772"/>
              <a:chExt cx="2586" cy="273"/>
            </a:xfrm>
            <a:grpFill/>
          </p:grpSpPr>
          <p:sp>
            <p:nvSpPr>
              <p:cNvPr id="145" name="Line 5">
                <a:extLst>
                  <a:ext uri="{FF2B5EF4-FFF2-40B4-BE49-F238E27FC236}">
                    <a16:creationId xmlns:a16="http://schemas.microsoft.com/office/drawing/2014/main" id="{A3AEB155-3BEB-4E2E-8451-B013FA75F0D6}"/>
                  </a:ext>
                </a:extLst>
              </p:cNvPr>
              <p:cNvSpPr>
                <a:spLocks noChangeShapeType="1"/>
              </p:cNvSpPr>
              <p:nvPr userDrawn="1"/>
            </p:nvSpPr>
            <p:spPr bwMode="auto">
              <a:xfrm>
                <a:off x="5616" y="2860"/>
                <a:ext cx="0" cy="0"/>
              </a:xfrm>
              <a:prstGeom prst="line">
                <a:avLst/>
              </a:prstGeom>
              <a:grpFill/>
              <a:ln w="12700" cap="rnd">
                <a:solidFill>
                  <a:srgbClr val="BF9C50"/>
                </a:solidFill>
                <a:prstDash val="solid"/>
                <a:round/>
                <a:headEnd/>
                <a:tailEnd/>
              </a:ln>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6" name="Freeform 6">
                <a:extLst>
                  <a:ext uri="{FF2B5EF4-FFF2-40B4-BE49-F238E27FC236}">
                    <a16:creationId xmlns:a16="http://schemas.microsoft.com/office/drawing/2014/main" id="{242DD0B1-BF44-4935-8539-213DE36D13F1}"/>
                  </a:ext>
                </a:extLst>
              </p:cNvPr>
              <p:cNvSpPr>
                <a:spLocks/>
              </p:cNvSpPr>
              <p:nvPr userDrawn="1"/>
            </p:nvSpPr>
            <p:spPr bwMode="auto">
              <a:xfrm>
                <a:off x="3657" y="2794"/>
                <a:ext cx="39" cy="9"/>
              </a:xfrm>
              <a:custGeom>
                <a:avLst/>
                <a:gdLst>
                  <a:gd name="T0" fmla="*/ 8 w 9"/>
                  <a:gd name="T1" fmla="*/ 2 h 2"/>
                  <a:gd name="T2" fmla="*/ 1 w 9"/>
                  <a:gd name="T3" fmla="*/ 2 h 2"/>
                  <a:gd name="T4" fmla="*/ 0 w 9"/>
                  <a:gd name="T5" fmla="*/ 1 h 2"/>
                  <a:gd name="T6" fmla="*/ 1 w 9"/>
                  <a:gd name="T7" fmla="*/ 0 h 2"/>
                  <a:gd name="T8" fmla="*/ 8 w 9"/>
                  <a:gd name="T9" fmla="*/ 0 h 2"/>
                  <a:gd name="T10" fmla="*/ 9 w 9"/>
                  <a:gd name="T11" fmla="*/ 1 h 2"/>
                  <a:gd name="T12" fmla="*/ 8 w 9"/>
                  <a:gd name="T13" fmla="*/ 2 h 2"/>
                </a:gdLst>
                <a:ahLst/>
                <a:cxnLst>
                  <a:cxn ang="0">
                    <a:pos x="T0" y="T1"/>
                  </a:cxn>
                  <a:cxn ang="0">
                    <a:pos x="T2" y="T3"/>
                  </a:cxn>
                  <a:cxn ang="0">
                    <a:pos x="T4" y="T5"/>
                  </a:cxn>
                  <a:cxn ang="0">
                    <a:pos x="T6" y="T7"/>
                  </a:cxn>
                  <a:cxn ang="0">
                    <a:pos x="T8" y="T9"/>
                  </a:cxn>
                  <a:cxn ang="0">
                    <a:pos x="T10" y="T11"/>
                  </a:cxn>
                  <a:cxn ang="0">
                    <a:pos x="T12" y="T13"/>
                  </a:cxn>
                </a:cxnLst>
                <a:rect l="0" t="0" r="r" b="b"/>
                <a:pathLst>
                  <a:path w="9" h="2">
                    <a:moveTo>
                      <a:pt x="8" y="2"/>
                    </a:moveTo>
                    <a:cubicBezTo>
                      <a:pt x="1" y="2"/>
                      <a:pt x="1" y="2"/>
                      <a:pt x="1" y="2"/>
                    </a:cubicBezTo>
                    <a:cubicBezTo>
                      <a:pt x="0" y="2"/>
                      <a:pt x="0" y="1"/>
                      <a:pt x="0" y="1"/>
                    </a:cubicBezTo>
                    <a:cubicBezTo>
                      <a:pt x="0" y="0"/>
                      <a:pt x="0" y="0"/>
                      <a:pt x="1" y="0"/>
                    </a:cubicBezTo>
                    <a:cubicBezTo>
                      <a:pt x="8" y="0"/>
                      <a:pt x="8" y="0"/>
                      <a:pt x="8" y="0"/>
                    </a:cubicBezTo>
                    <a:cubicBezTo>
                      <a:pt x="8" y="0"/>
                      <a:pt x="9" y="0"/>
                      <a:pt x="9" y="1"/>
                    </a:cubicBezTo>
                    <a:cubicBezTo>
                      <a:pt x="9" y="1"/>
                      <a:pt x="8" y="2"/>
                      <a:pt x="8"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7" name="Freeform 7">
                <a:extLst>
                  <a:ext uri="{FF2B5EF4-FFF2-40B4-BE49-F238E27FC236}">
                    <a16:creationId xmlns:a16="http://schemas.microsoft.com/office/drawing/2014/main" id="{E3F98519-80B4-4372-9104-3734BA0E1FFE}"/>
                  </a:ext>
                </a:extLst>
              </p:cNvPr>
              <p:cNvSpPr>
                <a:spLocks/>
              </p:cNvSpPr>
              <p:nvPr userDrawn="1"/>
            </p:nvSpPr>
            <p:spPr bwMode="auto">
              <a:xfrm>
                <a:off x="303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8" name="Freeform 8">
                <a:extLst>
                  <a:ext uri="{FF2B5EF4-FFF2-40B4-BE49-F238E27FC236}">
                    <a16:creationId xmlns:a16="http://schemas.microsoft.com/office/drawing/2014/main" id="{1222636F-68F8-4059-9194-A0BF81B1434A}"/>
                  </a:ext>
                </a:extLst>
              </p:cNvPr>
              <p:cNvSpPr>
                <a:spLocks/>
              </p:cNvSpPr>
              <p:nvPr userDrawn="1"/>
            </p:nvSpPr>
            <p:spPr bwMode="auto">
              <a:xfrm>
                <a:off x="30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9" name="Freeform 9">
                <a:extLst>
                  <a:ext uri="{FF2B5EF4-FFF2-40B4-BE49-F238E27FC236}">
                    <a16:creationId xmlns:a16="http://schemas.microsoft.com/office/drawing/2014/main" id="{0AA473D5-3790-4EAF-8614-621803B594BB}"/>
                  </a:ext>
                </a:extLst>
              </p:cNvPr>
              <p:cNvSpPr>
                <a:spLocks/>
              </p:cNvSpPr>
              <p:nvPr userDrawn="1"/>
            </p:nvSpPr>
            <p:spPr bwMode="auto">
              <a:xfrm>
                <a:off x="30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0" name="Freeform 10">
                <a:extLst>
                  <a:ext uri="{FF2B5EF4-FFF2-40B4-BE49-F238E27FC236}">
                    <a16:creationId xmlns:a16="http://schemas.microsoft.com/office/drawing/2014/main" id="{148908BC-96E7-4943-9E86-50D81A81B554}"/>
                  </a:ext>
                </a:extLst>
              </p:cNvPr>
              <p:cNvSpPr>
                <a:spLocks/>
              </p:cNvSpPr>
              <p:nvPr userDrawn="1"/>
            </p:nvSpPr>
            <p:spPr bwMode="auto">
              <a:xfrm>
                <a:off x="30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1" name="Freeform 11">
                <a:extLst>
                  <a:ext uri="{FF2B5EF4-FFF2-40B4-BE49-F238E27FC236}">
                    <a16:creationId xmlns:a16="http://schemas.microsoft.com/office/drawing/2014/main" id="{D7428672-BCD7-47FF-BD73-6633509F8C50}"/>
                  </a:ext>
                </a:extLst>
              </p:cNvPr>
              <p:cNvSpPr>
                <a:spLocks/>
              </p:cNvSpPr>
              <p:nvPr userDrawn="1"/>
            </p:nvSpPr>
            <p:spPr bwMode="auto">
              <a:xfrm>
                <a:off x="30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2" name="Freeform 12">
                <a:extLst>
                  <a:ext uri="{FF2B5EF4-FFF2-40B4-BE49-F238E27FC236}">
                    <a16:creationId xmlns:a16="http://schemas.microsoft.com/office/drawing/2014/main" id="{2E756168-1D65-454E-838E-DB2B83C611B8}"/>
                  </a:ext>
                </a:extLst>
              </p:cNvPr>
              <p:cNvSpPr>
                <a:spLocks/>
              </p:cNvSpPr>
              <p:nvPr userDrawn="1"/>
            </p:nvSpPr>
            <p:spPr bwMode="auto">
              <a:xfrm>
                <a:off x="31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3" name="Freeform 13">
                <a:extLst>
                  <a:ext uri="{FF2B5EF4-FFF2-40B4-BE49-F238E27FC236}">
                    <a16:creationId xmlns:a16="http://schemas.microsoft.com/office/drawing/2014/main" id="{2E24AC55-E7E5-487E-8F0A-E158D0D181CC}"/>
                  </a:ext>
                </a:extLst>
              </p:cNvPr>
              <p:cNvSpPr>
                <a:spLocks/>
              </p:cNvSpPr>
              <p:nvPr userDrawn="1"/>
            </p:nvSpPr>
            <p:spPr bwMode="auto">
              <a:xfrm>
                <a:off x="31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4" name="Freeform 14">
                <a:extLst>
                  <a:ext uri="{FF2B5EF4-FFF2-40B4-BE49-F238E27FC236}">
                    <a16:creationId xmlns:a16="http://schemas.microsoft.com/office/drawing/2014/main" id="{3EA362EC-A009-4EC3-8F8B-024D3E43B6C5}"/>
                  </a:ext>
                </a:extLst>
              </p:cNvPr>
              <p:cNvSpPr>
                <a:spLocks/>
              </p:cNvSpPr>
              <p:nvPr userDrawn="1"/>
            </p:nvSpPr>
            <p:spPr bwMode="auto">
              <a:xfrm>
                <a:off x="31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5" name="Freeform 15">
                <a:extLst>
                  <a:ext uri="{FF2B5EF4-FFF2-40B4-BE49-F238E27FC236}">
                    <a16:creationId xmlns:a16="http://schemas.microsoft.com/office/drawing/2014/main" id="{24A4B551-3FE1-45D3-B370-EB06F1A8FFAD}"/>
                  </a:ext>
                </a:extLst>
              </p:cNvPr>
              <p:cNvSpPr>
                <a:spLocks/>
              </p:cNvSpPr>
              <p:nvPr userDrawn="1"/>
            </p:nvSpPr>
            <p:spPr bwMode="auto">
              <a:xfrm>
                <a:off x="314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6" name="Freeform 16">
                <a:extLst>
                  <a:ext uri="{FF2B5EF4-FFF2-40B4-BE49-F238E27FC236}">
                    <a16:creationId xmlns:a16="http://schemas.microsoft.com/office/drawing/2014/main" id="{BC912722-A22D-4E95-9093-84EDA944A6B9}"/>
                  </a:ext>
                </a:extLst>
              </p:cNvPr>
              <p:cNvSpPr>
                <a:spLocks/>
              </p:cNvSpPr>
              <p:nvPr userDrawn="1"/>
            </p:nvSpPr>
            <p:spPr bwMode="auto">
              <a:xfrm>
                <a:off x="315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7" name="Freeform 17">
                <a:extLst>
                  <a:ext uri="{FF2B5EF4-FFF2-40B4-BE49-F238E27FC236}">
                    <a16:creationId xmlns:a16="http://schemas.microsoft.com/office/drawing/2014/main" id="{5E6CB107-C4D9-4553-9F12-FC3F9825FF1A}"/>
                  </a:ext>
                </a:extLst>
              </p:cNvPr>
              <p:cNvSpPr>
                <a:spLocks/>
              </p:cNvSpPr>
              <p:nvPr userDrawn="1"/>
            </p:nvSpPr>
            <p:spPr bwMode="auto">
              <a:xfrm>
                <a:off x="31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8" name="Freeform 18">
                <a:extLst>
                  <a:ext uri="{FF2B5EF4-FFF2-40B4-BE49-F238E27FC236}">
                    <a16:creationId xmlns:a16="http://schemas.microsoft.com/office/drawing/2014/main" id="{33D958E3-4E9D-400A-AB69-B13C2A2E34D3}"/>
                  </a:ext>
                </a:extLst>
              </p:cNvPr>
              <p:cNvSpPr>
                <a:spLocks/>
              </p:cNvSpPr>
              <p:nvPr userDrawn="1"/>
            </p:nvSpPr>
            <p:spPr bwMode="auto">
              <a:xfrm>
                <a:off x="31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59" name="Freeform 19">
                <a:extLst>
                  <a:ext uri="{FF2B5EF4-FFF2-40B4-BE49-F238E27FC236}">
                    <a16:creationId xmlns:a16="http://schemas.microsoft.com/office/drawing/2014/main" id="{BB65D31D-8408-404B-A57B-5C51A3A37456}"/>
                  </a:ext>
                </a:extLst>
              </p:cNvPr>
              <p:cNvSpPr>
                <a:spLocks/>
              </p:cNvSpPr>
              <p:nvPr userDrawn="1"/>
            </p:nvSpPr>
            <p:spPr bwMode="auto">
              <a:xfrm>
                <a:off x="31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0" name="Freeform 20">
                <a:extLst>
                  <a:ext uri="{FF2B5EF4-FFF2-40B4-BE49-F238E27FC236}">
                    <a16:creationId xmlns:a16="http://schemas.microsoft.com/office/drawing/2014/main" id="{91DBCB19-D194-4534-9472-BD127D7C99AD}"/>
                  </a:ext>
                </a:extLst>
              </p:cNvPr>
              <p:cNvSpPr>
                <a:spLocks/>
              </p:cNvSpPr>
              <p:nvPr userDrawn="1"/>
            </p:nvSpPr>
            <p:spPr bwMode="auto">
              <a:xfrm>
                <a:off x="32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1" name="Freeform 21">
                <a:extLst>
                  <a:ext uri="{FF2B5EF4-FFF2-40B4-BE49-F238E27FC236}">
                    <a16:creationId xmlns:a16="http://schemas.microsoft.com/office/drawing/2014/main" id="{1FE11AA1-67E0-4DB9-A6B9-F83D67FCDE2A}"/>
                  </a:ext>
                </a:extLst>
              </p:cNvPr>
              <p:cNvSpPr>
                <a:spLocks/>
              </p:cNvSpPr>
              <p:nvPr userDrawn="1"/>
            </p:nvSpPr>
            <p:spPr bwMode="auto">
              <a:xfrm>
                <a:off x="32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2" name="Freeform 22">
                <a:extLst>
                  <a:ext uri="{FF2B5EF4-FFF2-40B4-BE49-F238E27FC236}">
                    <a16:creationId xmlns:a16="http://schemas.microsoft.com/office/drawing/2014/main" id="{9DCA6B13-A8DC-454A-8BF7-EB348BC67509}"/>
                  </a:ext>
                </a:extLst>
              </p:cNvPr>
              <p:cNvSpPr>
                <a:spLocks/>
              </p:cNvSpPr>
              <p:nvPr userDrawn="1"/>
            </p:nvSpPr>
            <p:spPr bwMode="auto">
              <a:xfrm>
                <a:off x="32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3" name="Freeform 23">
                <a:extLst>
                  <a:ext uri="{FF2B5EF4-FFF2-40B4-BE49-F238E27FC236}">
                    <a16:creationId xmlns:a16="http://schemas.microsoft.com/office/drawing/2014/main" id="{2FD3986A-BB52-492D-B963-41401E3981E5}"/>
                  </a:ext>
                </a:extLst>
              </p:cNvPr>
              <p:cNvSpPr>
                <a:spLocks/>
              </p:cNvSpPr>
              <p:nvPr userDrawn="1"/>
            </p:nvSpPr>
            <p:spPr bwMode="auto">
              <a:xfrm>
                <a:off x="325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4" name="Freeform 24">
                <a:extLst>
                  <a:ext uri="{FF2B5EF4-FFF2-40B4-BE49-F238E27FC236}">
                    <a16:creationId xmlns:a16="http://schemas.microsoft.com/office/drawing/2014/main" id="{4DE4EF83-F14E-4517-85D4-E998ACA818F9}"/>
                  </a:ext>
                </a:extLst>
              </p:cNvPr>
              <p:cNvSpPr>
                <a:spLocks/>
              </p:cNvSpPr>
              <p:nvPr userDrawn="1"/>
            </p:nvSpPr>
            <p:spPr bwMode="auto">
              <a:xfrm>
                <a:off x="326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5" name="Freeform 25">
                <a:extLst>
                  <a:ext uri="{FF2B5EF4-FFF2-40B4-BE49-F238E27FC236}">
                    <a16:creationId xmlns:a16="http://schemas.microsoft.com/office/drawing/2014/main" id="{934E43A5-DB4F-455B-B830-EFDFB28B2B13}"/>
                  </a:ext>
                </a:extLst>
              </p:cNvPr>
              <p:cNvSpPr>
                <a:spLocks/>
              </p:cNvSpPr>
              <p:nvPr userDrawn="1"/>
            </p:nvSpPr>
            <p:spPr bwMode="auto">
              <a:xfrm>
                <a:off x="327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6" name="Freeform 26">
                <a:extLst>
                  <a:ext uri="{FF2B5EF4-FFF2-40B4-BE49-F238E27FC236}">
                    <a16:creationId xmlns:a16="http://schemas.microsoft.com/office/drawing/2014/main" id="{D1D00B1B-6F15-43B4-946F-46BC1DF61149}"/>
                  </a:ext>
                </a:extLst>
              </p:cNvPr>
              <p:cNvSpPr>
                <a:spLocks/>
              </p:cNvSpPr>
              <p:nvPr userDrawn="1"/>
            </p:nvSpPr>
            <p:spPr bwMode="auto">
              <a:xfrm>
                <a:off x="329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7" name="Freeform 27">
                <a:extLst>
                  <a:ext uri="{FF2B5EF4-FFF2-40B4-BE49-F238E27FC236}">
                    <a16:creationId xmlns:a16="http://schemas.microsoft.com/office/drawing/2014/main" id="{3156BEB4-C6BB-42AF-8673-1A5A1B29A64B}"/>
                  </a:ext>
                </a:extLst>
              </p:cNvPr>
              <p:cNvSpPr>
                <a:spLocks/>
              </p:cNvSpPr>
              <p:nvPr userDrawn="1"/>
            </p:nvSpPr>
            <p:spPr bwMode="auto">
              <a:xfrm>
                <a:off x="330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8" name="Freeform 28">
                <a:extLst>
                  <a:ext uri="{FF2B5EF4-FFF2-40B4-BE49-F238E27FC236}">
                    <a16:creationId xmlns:a16="http://schemas.microsoft.com/office/drawing/2014/main" id="{5544D358-5812-4221-B19B-56AFEF686C19}"/>
                  </a:ext>
                </a:extLst>
              </p:cNvPr>
              <p:cNvSpPr>
                <a:spLocks/>
              </p:cNvSpPr>
              <p:nvPr userDrawn="1"/>
            </p:nvSpPr>
            <p:spPr bwMode="auto">
              <a:xfrm>
                <a:off x="33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69" name="Freeform 29">
                <a:extLst>
                  <a:ext uri="{FF2B5EF4-FFF2-40B4-BE49-F238E27FC236}">
                    <a16:creationId xmlns:a16="http://schemas.microsoft.com/office/drawing/2014/main" id="{E444D74F-C89A-4AAA-AE27-CEE5F87AC63D}"/>
                  </a:ext>
                </a:extLst>
              </p:cNvPr>
              <p:cNvSpPr>
                <a:spLocks/>
              </p:cNvSpPr>
              <p:nvPr userDrawn="1"/>
            </p:nvSpPr>
            <p:spPr bwMode="auto">
              <a:xfrm>
                <a:off x="33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0" name="Freeform 30">
                <a:extLst>
                  <a:ext uri="{FF2B5EF4-FFF2-40B4-BE49-F238E27FC236}">
                    <a16:creationId xmlns:a16="http://schemas.microsoft.com/office/drawing/2014/main" id="{D476B500-8EF8-4D58-B522-27C03F3B3ED9}"/>
                  </a:ext>
                </a:extLst>
              </p:cNvPr>
              <p:cNvSpPr>
                <a:spLocks/>
              </p:cNvSpPr>
              <p:nvPr userDrawn="1"/>
            </p:nvSpPr>
            <p:spPr bwMode="auto">
              <a:xfrm>
                <a:off x="33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1" name="Freeform 31">
                <a:extLst>
                  <a:ext uri="{FF2B5EF4-FFF2-40B4-BE49-F238E27FC236}">
                    <a16:creationId xmlns:a16="http://schemas.microsoft.com/office/drawing/2014/main" id="{014BA7FC-32E7-41AF-9E91-524748F6B7AD}"/>
                  </a:ext>
                </a:extLst>
              </p:cNvPr>
              <p:cNvSpPr>
                <a:spLocks/>
              </p:cNvSpPr>
              <p:nvPr userDrawn="1"/>
            </p:nvSpPr>
            <p:spPr bwMode="auto">
              <a:xfrm>
                <a:off x="33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2" name="Freeform 32">
                <a:extLst>
                  <a:ext uri="{FF2B5EF4-FFF2-40B4-BE49-F238E27FC236}">
                    <a16:creationId xmlns:a16="http://schemas.microsoft.com/office/drawing/2014/main" id="{BC2F67DD-114B-4B23-8B7A-8515E772D151}"/>
                  </a:ext>
                </a:extLst>
              </p:cNvPr>
              <p:cNvSpPr>
                <a:spLocks/>
              </p:cNvSpPr>
              <p:nvPr userDrawn="1"/>
            </p:nvSpPr>
            <p:spPr bwMode="auto">
              <a:xfrm>
                <a:off x="337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3" name="Freeform 33">
                <a:extLst>
                  <a:ext uri="{FF2B5EF4-FFF2-40B4-BE49-F238E27FC236}">
                    <a16:creationId xmlns:a16="http://schemas.microsoft.com/office/drawing/2014/main" id="{30BF695D-972E-4B1D-BC29-218BF698B4DD}"/>
                  </a:ext>
                </a:extLst>
              </p:cNvPr>
              <p:cNvSpPr>
                <a:spLocks/>
              </p:cNvSpPr>
              <p:nvPr userDrawn="1"/>
            </p:nvSpPr>
            <p:spPr bwMode="auto">
              <a:xfrm>
                <a:off x="338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4" name="Freeform 34">
                <a:extLst>
                  <a:ext uri="{FF2B5EF4-FFF2-40B4-BE49-F238E27FC236}">
                    <a16:creationId xmlns:a16="http://schemas.microsoft.com/office/drawing/2014/main" id="{FC3DF866-B554-4C89-BAD2-0493631F0CA5}"/>
                  </a:ext>
                </a:extLst>
              </p:cNvPr>
              <p:cNvSpPr>
                <a:spLocks/>
              </p:cNvSpPr>
              <p:nvPr userDrawn="1"/>
            </p:nvSpPr>
            <p:spPr bwMode="auto">
              <a:xfrm>
                <a:off x="340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5" name="Freeform 35">
                <a:extLst>
                  <a:ext uri="{FF2B5EF4-FFF2-40B4-BE49-F238E27FC236}">
                    <a16:creationId xmlns:a16="http://schemas.microsoft.com/office/drawing/2014/main" id="{E557A768-FE1C-4CE4-B089-8891C76EE858}"/>
                  </a:ext>
                </a:extLst>
              </p:cNvPr>
              <p:cNvSpPr>
                <a:spLocks/>
              </p:cNvSpPr>
              <p:nvPr userDrawn="1"/>
            </p:nvSpPr>
            <p:spPr bwMode="auto">
              <a:xfrm>
                <a:off x="341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6" name="Freeform 36">
                <a:extLst>
                  <a:ext uri="{FF2B5EF4-FFF2-40B4-BE49-F238E27FC236}">
                    <a16:creationId xmlns:a16="http://schemas.microsoft.com/office/drawing/2014/main" id="{EA7285D2-B6FD-4F26-97B3-2833E44A499B}"/>
                  </a:ext>
                </a:extLst>
              </p:cNvPr>
              <p:cNvSpPr>
                <a:spLocks/>
              </p:cNvSpPr>
              <p:nvPr userDrawn="1"/>
            </p:nvSpPr>
            <p:spPr bwMode="auto">
              <a:xfrm>
                <a:off x="342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7" name="Freeform 37">
                <a:extLst>
                  <a:ext uri="{FF2B5EF4-FFF2-40B4-BE49-F238E27FC236}">
                    <a16:creationId xmlns:a16="http://schemas.microsoft.com/office/drawing/2014/main" id="{21E53EA5-567B-405C-B773-17CA02F10008}"/>
                  </a:ext>
                </a:extLst>
              </p:cNvPr>
              <p:cNvSpPr>
                <a:spLocks/>
              </p:cNvSpPr>
              <p:nvPr userDrawn="1"/>
            </p:nvSpPr>
            <p:spPr bwMode="auto">
              <a:xfrm>
                <a:off x="34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8" name="Freeform 38">
                <a:extLst>
                  <a:ext uri="{FF2B5EF4-FFF2-40B4-BE49-F238E27FC236}">
                    <a16:creationId xmlns:a16="http://schemas.microsoft.com/office/drawing/2014/main" id="{EFD9A81D-3BF3-4645-B93B-5AFD9D218FBE}"/>
                  </a:ext>
                </a:extLst>
              </p:cNvPr>
              <p:cNvSpPr>
                <a:spLocks/>
              </p:cNvSpPr>
              <p:nvPr userDrawn="1"/>
            </p:nvSpPr>
            <p:spPr bwMode="auto">
              <a:xfrm>
                <a:off x="345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79" name="Freeform 39">
                <a:extLst>
                  <a:ext uri="{FF2B5EF4-FFF2-40B4-BE49-F238E27FC236}">
                    <a16:creationId xmlns:a16="http://schemas.microsoft.com/office/drawing/2014/main" id="{E372EB49-EA46-4A09-A3DF-9FCE4D4CF36D}"/>
                  </a:ext>
                </a:extLst>
              </p:cNvPr>
              <p:cNvSpPr>
                <a:spLocks/>
              </p:cNvSpPr>
              <p:nvPr userDrawn="1"/>
            </p:nvSpPr>
            <p:spPr bwMode="auto">
              <a:xfrm>
                <a:off x="347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0" name="Freeform 40">
                <a:extLst>
                  <a:ext uri="{FF2B5EF4-FFF2-40B4-BE49-F238E27FC236}">
                    <a16:creationId xmlns:a16="http://schemas.microsoft.com/office/drawing/2014/main" id="{0C338488-BF7E-4A2B-B9A0-66408F2614E1}"/>
                  </a:ext>
                </a:extLst>
              </p:cNvPr>
              <p:cNvSpPr>
                <a:spLocks/>
              </p:cNvSpPr>
              <p:nvPr userDrawn="1"/>
            </p:nvSpPr>
            <p:spPr bwMode="auto">
              <a:xfrm>
                <a:off x="348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1" name="Freeform 41">
                <a:extLst>
                  <a:ext uri="{FF2B5EF4-FFF2-40B4-BE49-F238E27FC236}">
                    <a16:creationId xmlns:a16="http://schemas.microsoft.com/office/drawing/2014/main" id="{8D1BDF75-ACBC-409F-8759-029F2A367A43}"/>
                  </a:ext>
                </a:extLst>
              </p:cNvPr>
              <p:cNvSpPr>
                <a:spLocks/>
              </p:cNvSpPr>
              <p:nvPr userDrawn="1"/>
            </p:nvSpPr>
            <p:spPr bwMode="auto">
              <a:xfrm>
                <a:off x="349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2" name="Freeform 42">
                <a:extLst>
                  <a:ext uri="{FF2B5EF4-FFF2-40B4-BE49-F238E27FC236}">
                    <a16:creationId xmlns:a16="http://schemas.microsoft.com/office/drawing/2014/main" id="{FB7923E6-7159-4F90-BFC1-E0B7D2F6FC6D}"/>
                  </a:ext>
                </a:extLst>
              </p:cNvPr>
              <p:cNvSpPr>
                <a:spLocks/>
              </p:cNvSpPr>
              <p:nvPr userDrawn="1"/>
            </p:nvSpPr>
            <p:spPr bwMode="auto">
              <a:xfrm>
                <a:off x="350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3" name="Freeform 43">
                <a:extLst>
                  <a:ext uri="{FF2B5EF4-FFF2-40B4-BE49-F238E27FC236}">
                    <a16:creationId xmlns:a16="http://schemas.microsoft.com/office/drawing/2014/main" id="{A277DE9D-A6CC-4D3B-A16F-BE77D07742E2}"/>
                  </a:ext>
                </a:extLst>
              </p:cNvPr>
              <p:cNvSpPr>
                <a:spLocks/>
              </p:cNvSpPr>
              <p:nvPr userDrawn="1"/>
            </p:nvSpPr>
            <p:spPr bwMode="auto">
              <a:xfrm>
                <a:off x="352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4" name="Freeform 44">
                <a:extLst>
                  <a:ext uri="{FF2B5EF4-FFF2-40B4-BE49-F238E27FC236}">
                    <a16:creationId xmlns:a16="http://schemas.microsoft.com/office/drawing/2014/main" id="{8A91D8E9-C066-4B07-8F77-2F4676451B38}"/>
                  </a:ext>
                </a:extLst>
              </p:cNvPr>
              <p:cNvSpPr>
                <a:spLocks/>
              </p:cNvSpPr>
              <p:nvPr userDrawn="1"/>
            </p:nvSpPr>
            <p:spPr bwMode="auto">
              <a:xfrm>
                <a:off x="353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5" name="Freeform 45">
                <a:extLst>
                  <a:ext uri="{FF2B5EF4-FFF2-40B4-BE49-F238E27FC236}">
                    <a16:creationId xmlns:a16="http://schemas.microsoft.com/office/drawing/2014/main" id="{16FF0440-1169-4B9A-B5DA-C5DA711F9742}"/>
                  </a:ext>
                </a:extLst>
              </p:cNvPr>
              <p:cNvSpPr>
                <a:spLocks/>
              </p:cNvSpPr>
              <p:nvPr userDrawn="1"/>
            </p:nvSpPr>
            <p:spPr bwMode="auto">
              <a:xfrm>
                <a:off x="35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6" name="Freeform 46">
                <a:extLst>
                  <a:ext uri="{FF2B5EF4-FFF2-40B4-BE49-F238E27FC236}">
                    <a16:creationId xmlns:a16="http://schemas.microsoft.com/office/drawing/2014/main" id="{A860B2E8-0355-47CC-B2FD-CE6EEC40A3A8}"/>
                  </a:ext>
                </a:extLst>
              </p:cNvPr>
              <p:cNvSpPr>
                <a:spLocks/>
              </p:cNvSpPr>
              <p:nvPr userDrawn="1"/>
            </p:nvSpPr>
            <p:spPr bwMode="auto">
              <a:xfrm>
                <a:off x="35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7" name="Freeform 47">
                <a:extLst>
                  <a:ext uri="{FF2B5EF4-FFF2-40B4-BE49-F238E27FC236}">
                    <a16:creationId xmlns:a16="http://schemas.microsoft.com/office/drawing/2014/main" id="{65DB1607-C3D2-4B80-B744-A05AC2177F7D}"/>
                  </a:ext>
                </a:extLst>
              </p:cNvPr>
              <p:cNvSpPr>
                <a:spLocks/>
              </p:cNvSpPr>
              <p:nvPr userDrawn="1"/>
            </p:nvSpPr>
            <p:spPr bwMode="auto">
              <a:xfrm>
                <a:off x="35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8" name="Freeform 48">
                <a:extLst>
                  <a:ext uri="{FF2B5EF4-FFF2-40B4-BE49-F238E27FC236}">
                    <a16:creationId xmlns:a16="http://schemas.microsoft.com/office/drawing/2014/main" id="{1E7582B1-9E39-40BC-8E82-0D6D1D7A31FD}"/>
                  </a:ext>
                </a:extLst>
              </p:cNvPr>
              <p:cNvSpPr>
                <a:spLocks/>
              </p:cNvSpPr>
              <p:nvPr userDrawn="1"/>
            </p:nvSpPr>
            <p:spPr bwMode="auto">
              <a:xfrm>
                <a:off x="359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89" name="Freeform 49">
                <a:extLst>
                  <a:ext uri="{FF2B5EF4-FFF2-40B4-BE49-F238E27FC236}">
                    <a16:creationId xmlns:a16="http://schemas.microsoft.com/office/drawing/2014/main" id="{4FD3D29C-5C12-4524-B008-607B8C7E5842}"/>
                  </a:ext>
                </a:extLst>
              </p:cNvPr>
              <p:cNvSpPr>
                <a:spLocks/>
              </p:cNvSpPr>
              <p:nvPr userDrawn="1"/>
            </p:nvSpPr>
            <p:spPr bwMode="auto">
              <a:xfrm>
                <a:off x="360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0" name="Freeform 50">
                <a:extLst>
                  <a:ext uri="{FF2B5EF4-FFF2-40B4-BE49-F238E27FC236}">
                    <a16:creationId xmlns:a16="http://schemas.microsoft.com/office/drawing/2014/main" id="{0489C60D-C852-4757-BF80-9F10CBDB0BDB}"/>
                  </a:ext>
                </a:extLst>
              </p:cNvPr>
              <p:cNvSpPr>
                <a:spLocks/>
              </p:cNvSpPr>
              <p:nvPr userDrawn="1"/>
            </p:nvSpPr>
            <p:spPr bwMode="auto">
              <a:xfrm>
                <a:off x="361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1" name="Freeform 51">
                <a:extLst>
                  <a:ext uri="{FF2B5EF4-FFF2-40B4-BE49-F238E27FC236}">
                    <a16:creationId xmlns:a16="http://schemas.microsoft.com/office/drawing/2014/main" id="{11D5085D-5A5C-4172-8BF3-7AFF4AE68467}"/>
                  </a:ext>
                </a:extLst>
              </p:cNvPr>
              <p:cNvSpPr>
                <a:spLocks/>
              </p:cNvSpPr>
              <p:nvPr userDrawn="1"/>
            </p:nvSpPr>
            <p:spPr bwMode="auto">
              <a:xfrm>
                <a:off x="36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2" name="Freeform 52">
                <a:extLst>
                  <a:ext uri="{FF2B5EF4-FFF2-40B4-BE49-F238E27FC236}">
                    <a16:creationId xmlns:a16="http://schemas.microsoft.com/office/drawing/2014/main" id="{D3A53EF8-A8E2-4DEB-8575-6A4B25EE7B50}"/>
                  </a:ext>
                </a:extLst>
              </p:cNvPr>
              <p:cNvSpPr>
                <a:spLocks/>
              </p:cNvSpPr>
              <p:nvPr userDrawn="1"/>
            </p:nvSpPr>
            <p:spPr bwMode="auto">
              <a:xfrm>
                <a:off x="364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3" name="Freeform 53">
                <a:extLst>
                  <a:ext uri="{FF2B5EF4-FFF2-40B4-BE49-F238E27FC236}">
                    <a16:creationId xmlns:a16="http://schemas.microsoft.com/office/drawing/2014/main" id="{E10F8EAA-7B75-41C8-9BB9-3AD9F6DD6242}"/>
                  </a:ext>
                </a:extLst>
              </p:cNvPr>
              <p:cNvSpPr>
                <a:spLocks/>
              </p:cNvSpPr>
              <p:nvPr userDrawn="1"/>
            </p:nvSpPr>
            <p:spPr bwMode="auto">
              <a:xfrm>
                <a:off x="366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4" name="Freeform 54">
                <a:extLst>
                  <a:ext uri="{FF2B5EF4-FFF2-40B4-BE49-F238E27FC236}">
                    <a16:creationId xmlns:a16="http://schemas.microsoft.com/office/drawing/2014/main" id="{5AFD3856-051D-49D8-89D5-4D4D9B330CB4}"/>
                  </a:ext>
                </a:extLst>
              </p:cNvPr>
              <p:cNvSpPr>
                <a:spLocks/>
              </p:cNvSpPr>
              <p:nvPr userDrawn="1"/>
            </p:nvSpPr>
            <p:spPr bwMode="auto">
              <a:xfrm>
                <a:off x="36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5" name="Freeform 55">
                <a:extLst>
                  <a:ext uri="{FF2B5EF4-FFF2-40B4-BE49-F238E27FC236}">
                    <a16:creationId xmlns:a16="http://schemas.microsoft.com/office/drawing/2014/main" id="{A598CDC5-267F-4FD2-A4EA-8A98A2C0071C}"/>
                  </a:ext>
                </a:extLst>
              </p:cNvPr>
              <p:cNvSpPr>
                <a:spLocks/>
              </p:cNvSpPr>
              <p:nvPr userDrawn="1"/>
            </p:nvSpPr>
            <p:spPr bwMode="auto">
              <a:xfrm>
                <a:off x="36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6" name="Freeform 56">
                <a:extLst>
                  <a:ext uri="{FF2B5EF4-FFF2-40B4-BE49-F238E27FC236}">
                    <a16:creationId xmlns:a16="http://schemas.microsoft.com/office/drawing/2014/main" id="{18A0E241-4E5E-41CC-8397-C0E607675982}"/>
                  </a:ext>
                </a:extLst>
              </p:cNvPr>
              <p:cNvSpPr>
                <a:spLocks/>
              </p:cNvSpPr>
              <p:nvPr userDrawn="1"/>
            </p:nvSpPr>
            <p:spPr bwMode="auto">
              <a:xfrm>
                <a:off x="37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7" name="Freeform 57">
                <a:extLst>
                  <a:ext uri="{FF2B5EF4-FFF2-40B4-BE49-F238E27FC236}">
                    <a16:creationId xmlns:a16="http://schemas.microsoft.com/office/drawing/2014/main" id="{EBEC14CF-7909-4204-8DFE-A691876C8B5E}"/>
                  </a:ext>
                </a:extLst>
              </p:cNvPr>
              <p:cNvSpPr>
                <a:spLocks/>
              </p:cNvSpPr>
              <p:nvPr userDrawn="1"/>
            </p:nvSpPr>
            <p:spPr bwMode="auto">
              <a:xfrm>
                <a:off x="37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8" name="Freeform 58">
                <a:extLst>
                  <a:ext uri="{FF2B5EF4-FFF2-40B4-BE49-F238E27FC236}">
                    <a16:creationId xmlns:a16="http://schemas.microsoft.com/office/drawing/2014/main" id="{D623ED30-BFA5-49CE-AD6D-6298DDEF6747}"/>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99" name="Freeform 59">
                <a:extLst>
                  <a:ext uri="{FF2B5EF4-FFF2-40B4-BE49-F238E27FC236}">
                    <a16:creationId xmlns:a16="http://schemas.microsoft.com/office/drawing/2014/main" id="{62942EC6-F6FA-4902-B24D-D0673484EA24}"/>
                  </a:ext>
                </a:extLst>
              </p:cNvPr>
              <p:cNvSpPr>
                <a:spLocks/>
              </p:cNvSpPr>
              <p:nvPr userDrawn="1"/>
            </p:nvSpPr>
            <p:spPr bwMode="auto">
              <a:xfrm>
                <a:off x="37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0" name="Freeform 60">
                <a:extLst>
                  <a:ext uri="{FF2B5EF4-FFF2-40B4-BE49-F238E27FC236}">
                    <a16:creationId xmlns:a16="http://schemas.microsoft.com/office/drawing/2014/main" id="{0CBFE0DB-8936-437A-934F-59A22B5F7D38}"/>
                  </a:ext>
                </a:extLst>
              </p:cNvPr>
              <p:cNvSpPr>
                <a:spLocks/>
              </p:cNvSpPr>
              <p:nvPr userDrawn="1"/>
            </p:nvSpPr>
            <p:spPr bwMode="auto">
              <a:xfrm>
                <a:off x="393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1" name="Freeform 61">
                <a:extLst>
                  <a:ext uri="{FF2B5EF4-FFF2-40B4-BE49-F238E27FC236}">
                    <a16:creationId xmlns:a16="http://schemas.microsoft.com/office/drawing/2014/main" id="{FE005F03-E57C-4080-9BA1-99D5314E3D87}"/>
                  </a:ext>
                </a:extLst>
              </p:cNvPr>
              <p:cNvSpPr>
                <a:spLocks/>
              </p:cNvSpPr>
              <p:nvPr userDrawn="1"/>
            </p:nvSpPr>
            <p:spPr bwMode="auto">
              <a:xfrm>
                <a:off x="394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2" name="Freeform 62">
                <a:extLst>
                  <a:ext uri="{FF2B5EF4-FFF2-40B4-BE49-F238E27FC236}">
                    <a16:creationId xmlns:a16="http://schemas.microsoft.com/office/drawing/2014/main" id="{77508358-5D84-499B-8229-B60EF2659097}"/>
                  </a:ext>
                </a:extLst>
              </p:cNvPr>
              <p:cNvSpPr>
                <a:spLocks/>
              </p:cNvSpPr>
              <p:nvPr userDrawn="1"/>
            </p:nvSpPr>
            <p:spPr bwMode="auto">
              <a:xfrm>
                <a:off x="39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3" name="Freeform 63">
                <a:extLst>
                  <a:ext uri="{FF2B5EF4-FFF2-40B4-BE49-F238E27FC236}">
                    <a16:creationId xmlns:a16="http://schemas.microsoft.com/office/drawing/2014/main" id="{ADEC1104-0A28-43D5-A702-B7D1DC7D09E1}"/>
                  </a:ext>
                </a:extLst>
              </p:cNvPr>
              <p:cNvSpPr>
                <a:spLocks/>
              </p:cNvSpPr>
              <p:nvPr userDrawn="1"/>
            </p:nvSpPr>
            <p:spPr bwMode="auto">
              <a:xfrm>
                <a:off x="39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4" name="Freeform 64">
                <a:extLst>
                  <a:ext uri="{FF2B5EF4-FFF2-40B4-BE49-F238E27FC236}">
                    <a16:creationId xmlns:a16="http://schemas.microsoft.com/office/drawing/2014/main" id="{E9F14946-BE7E-4220-AD6F-E08B1A1DBCAE}"/>
                  </a:ext>
                </a:extLst>
              </p:cNvPr>
              <p:cNvSpPr>
                <a:spLocks/>
              </p:cNvSpPr>
              <p:nvPr userDrawn="1"/>
            </p:nvSpPr>
            <p:spPr bwMode="auto">
              <a:xfrm>
                <a:off x="39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5" name="Freeform 65">
                <a:extLst>
                  <a:ext uri="{FF2B5EF4-FFF2-40B4-BE49-F238E27FC236}">
                    <a16:creationId xmlns:a16="http://schemas.microsoft.com/office/drawing/2014/main" id="{D5E3BA47-A4E9-4093-BC08-592C2294B03D}"/>
                  </a:ext>
                </a:extLst>
              </p:cNvPr>
              <p:cNvSpPr>
                <a:spLocks/>
              </p:cNvSpPr>
              <p:nvPr userDrawn="1"/>
            </p:nvSpPr>
            <p:spPr bwMode="auto">
              <a:xfrm>
                <a:off x="40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6" name="Freeform 66">
                <a:extLst>
                  <a:ext uri="{FF2B5EF4-FFF2-40B4-BE49-F238E27FC236}">
                    <a16:creationId xmlns:a16="http://schemas.microsoft.com/office/drawing/2014/main" id="{BFA94E61-8F89-4690-AB3B-E046DAFAA12C}"/>
                  </a:ext>
                </a:extLst>
              </p:cNvPr>
              <p:cNvSpPr>
                <a:spLocks/>
              </p:cNvSpPr>
              <p:nvPr userDrawn="1"/>
            </p:nvSpPr>
            <p:spPr bwMode="auto">
              <a:xfrm>
                <a:off x="40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7" name="Freeform 67">
                <a:extLst>
                  <a:ext uri="{FF2B5EF4-FFF2-40B4-BE49-F238E27FC236}">
                    <a16:creationId xmlns:a16="http://schemas.microsoft.com/office/drawing/2014/main" id="{7DC4EC0F-DF7A-403A-9A97-EBD96638B437}"/>
                  </a:ext>
                </a:extLst>
              </p:cNvPr>
              <p:cNvSpPr>
                <a:spLocks/>
              </p:cNvSpPr>
              <p:nvPr userDrawn="1"/>
            </p:nvSpPr>
            <p:spPr bwMode="auto">
              <a:xfrm>
                <a:off x="402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8" name="Freeform 68">
                <a:extLst>
                  <a:ext uri="{FF2B5EF4-FFF2-40B4-BE49-F238E27FC236}">
                    <a16:creationId xmlns:a16="http://schemas.microsoft.com/office/drawing/2014/main" id="{D8E03438-9016-484C-B954-900B6AA87ACC}"/>
                  </a:ext>
                </a:extLst>
              </p:cNvPr>
              <p:cNvSpPr>
                <a:spLocks/>
              </p:cNvSpPr>
              <p:nvPr userDrawn="1"/>
            </p:nvSpPr>
            <p:spPr bwMode="auto">
              <a:xfrm>
                <a:off x="404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09" name="Freeform 69">
                <a:extLst>
                  <a:ext uri="{FF2B5EF4-FFF2-40B4-BE49-F238E27FC236}">
                    <a16:creationId xmlns:a16="http://schemas.microsoft.com/office/drawing/2014/main" id="{48B641B5-225C-4DA1-A3F1-0DC261663FD0}"/>
                  </a:ext>
                </a:extLst>
              </p:cNvPr>
              <p:cNvSpPr>
                <a:spLocks/>
              </p:cNvSpPr>
              <p:nvPr userDrawn="1"/>
            </p:nvSpPr>
            <p:spPr bwMode="auto">
              <a:xfrm>
                <a:off x="405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0" name="Freeform 70">
                <a:extLst>
                  <a:ext uri="{FF2B5EF4-FFF2-40B4-BE49-F238E27FC236}">
                    <a16:creationId xmlns:a16="http://schemas.microsoft.com/office/drawing/2014/main" id="{4D50B307-FB0A-43FA-9DD2-E6C7CBE68776}"/>
                  </a:ext>
                </a:extLst>
              </p:cNvPr>
              <p:cNvSpPr>
                <a:spLocks/>
              </p:cNvSpPr>
              <p:nvPr userDrawn="1"/>
            </p:nvSpPr>
            <p:spPr bwMode="auto">
              <a:xfrm>
                <a:off x="406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1" name="Freeform 71">
                <a:extLst>
                  <a:ext uri="{FF2B5EF4-FFF2-40B4-BE49-F238E27FC236}">
                    <a16:creationId xmlns:a16="http://schemas.microsoft.com/office/drawing/2014/main" id="{C73067BF-8617-4099-A521-677593BC4EEF}"/>
                  </a:ext>
                </a:extLst>
              </p:cNvPr>
              <p:cNvSpPr>
                <a:spLocks/>
              </p:cNvSpPr>
              <p:nvPr userDrawn="1"/>
            </p:nvSpPr>
            <p:spPr bwMode="auto">
              <a:xfrm>
                <a:off x="407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2" name="Freeform 72">
                <a:extLst>
                  <a:ext uri="{FF2B5EF4-FFF2-40B4-BE49-F238E27FC236}">
                    <a16:creationId xmlns:a16="http://schemas.microsoft.com/office/drawing/2014/main" id="{E837E15E-8E79-42F2-B175-F4105DC6F7CF}"/>
                  </a:ext>
                </a:extLst>
              </p:cNvPr>
              <p:cNvSpPr>
                <a:spLocks/>
              </p:cNvSpPr>
              <p:nvPr userDrawn="1"/>
            </p:nvSpPr>
            <p:spPr bwMode="auto">
              <a:xfrm>
                <a:off x="40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3" name="Freeform 73">
                <a:extLst>
                  <a:ext uri="{FF2B5EF4-FFF2-40B4-BE49-F238E27FC236}">
                    <a16:creationId xmlns:a16="http://schemas.microsoft.com/office/drawing/2014/main" id="{016B81C3-8CBF-4741-B082-E92F23158484}"/>
                  </a:ext>
                </a:extLst>
              </p:cNvPr>
              <p:cNvSpPr>
                <a:spLocks/>
              </p:cNvSpPr>
              <p:nvPr userDrawn="1"/>
            </p:nvSpPr>
            <p:spPr bwMode="auto">
              <a:xfrm>
                <a:off x="41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4" name="Freeform 74">
                <a:extLst>
                  <a:ext uri="{FF2B5EF4-FFF2-40B4-BE49-F238E27FC236}">
                    <a16:creationId xmlns:a16="http://schemas.microsoft.com/office/drawing/2014/main" id="{569C9D51-ADFA-438B-8D38-A0F97F1596AA}"/>
                  </a:ext>
                </a:extLst>
              </p:cNvPr>
              <p:cNvSpPr>
                <a:spLocks/>
              </p:cNvSpPr>
              <p:nvPr userDrawn="1"/>
            </p:nvSpPr>
            <p:spPr bwMode="auto">
              <a:xfrm>
                <a:off x="41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5" name="Freeform 75">
                <a:extLst>
                  <a:ext uri="{FF2B5EF4-FFF2-40B4-BE49-F238E27FC236}">
                    <a16:creationId xmlns:a16="http://schemas.microsoft.com/office/drawing/2014/main" id="{6B8F6279-413B-4367-8FE9-79B1A37DC63A}"/>
                  </a:ext>
                </a:extLst>
              </p:cNvPr>
              <p:cNvSpPr>
                <a:spLocks/>
              </p:cNvSpPr>
              <p:nvPr userDrawn="1"/>
            </p:nvSpPr>
            <p:spPr bwMode="auto">
              <a:xfrm>
                <a:off x="41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6" name="Freeform 76">
                <a:extLst>
                  <a:ext uri="{FF2B5EF4-FFF2-40B4-BE49-F238E27FC236}">
                    <a16:creationId xmlns:a16="http://schemas.microsoft.com/office/drawing/2014/main" id="{F88489B0-7EAE-45F7-8930-D03B6C543CE0}"/>
                  </a:ext>
                </a:extLst>
              </p:cNvPr>
              <p:cNvSpPr>
                <a:spLocks/>
              </p:cNvSpPr>
              <p:nvPr userDrawn="1"/>
            </p:nvSpPr>
            <p:spPr bwMode="auto">
              <a:xfrm>
                <a:off x="41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7" name="Freeform 77">
                <a:extLst>
                  <a:ext uri="{FF2B5EF4-FFF2-40B4-BE49-F238E27FC236}">
                    <a16:creationId xmlns:a16="http://schemas.microsoft.com/office/drawing/2014/main" id="{C879611B-C735-4812-B9B2-F41A693033DE}"/>
                  </a:ext>
                </a:extLst>
              </p:cNvPr>
              <p:cNvSpPr>
                <a:spLocks/>
              </p:cNvSpPr>
              <p:nvPr userDrawn="1"/>
            </p:nvSpPr>
            <p:spPr bwMode="auto">
              <a:xfrm>
                <a:off x="416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8" name="Freeform 78">
                <a:extLst>
                  <a:ext uri="{FF2B5EF4-FFF2-40B4-BE49-F238E27FC236}">
                    <a16:creationId xmlns:a16="http://schemas.microsoft.com/office/drawing/2014/main" id="{6EE82BED-61EC-43EF-96E3-4F16C2CB9273}"/>
                  </a:ext>
                </a:extLst>
              </p:cNvPr>
              <p:cNvSpPr>
                <a:spLocks/>
              </p:cNvSpPr>
              <p:nvPr userDrawn="1"/>
            </p:nvSpPr>
            <p:spPr bwMode="auto">
              <a:xfrm>
                <a:off x="417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19" name="Freeform 79">
                <a:extLst>
                  <a:ext uri="{FF2B5EF4-FFF2-40B4-BE49-F238E27FC236}">
                    <a16:creationId xmlns:a16="http://schemas.microsoft.com/office/drawing/2014/main" id="{C5AA3CEB-C202-4609-B946-1FB2AD1A3A18}"/>
                  </a:ext>
                </a:extLst>
              </p:cNvPr>
              <p:cNvSpPr>
                <a:spLocks/>
              </p:cNvSpPr>
              <p:nvPr userDrawn="1"/>
            </p:nvSpPr>
            <p:spPr bwMode="auto">
              <a:xfrm>
                <a:off x="418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0" name="Freeform 80">
                <a:extLst>
                  <a:ext uri="{FF2B5EF4-FFF2-40B4-BE49-F238E27FC236}">
                    <a16:creationId xmlns:a16="http://schemas.microsoft.com/office/drawing/2014/main" id="{86EAC27B-FF6E-455D-B88D-F24B9001048C}"/>
                  </a:ext>
                </a:extLst>
              </p:cNvPr>
              <p:cNvSpPr>
                <a:spLocks/>
              </p:cNvSpPr>
              <p:nvPr userDrawn="1"/>
            </p:nvSpPr>
            <p:spPr bwMode="auto">
              <a:xfrm>
                <a:off x="420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1" name="Freeform 81">
                <a:extLst>
                  <a:ext uri="{FF2B5EF4-FFF2-40B4-BE49-F238E27FC236}">
                    <a16:creationId xmlns:a16="http://schemas.microsoft.com/office/drawing/2014/main" id="{147FB087-688F-4678-9243-C8A8CBC38CE7}"/>
                  </a:ext>
                </a:extLst>
              </p:cNvPr>
              <p:cNvSpPr>
                <a:spLocks/>
              </p:cNvSpPr>
              <p:nvPr userDrawn="1"/>
            </p:nvSpPr>
            <p:spPr bwMode="auto">
              <a:xfrm>
                <a:off x="421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2" name="Freeform 82">
                <a:extLst>
                  <a:ext uri="{FF2B5EF4-FFF2-40B4-BE49-F238E27FC236}">
                    <a16:creationId xmlns:a16="http://schemas.microsoft.com/office/drawing/2014/main" id="{F54C4EDF-244A-447C-8F8D-300E4658D542}"/>
                  </a:ext>
                </a:extLst>
              </p:cNvPr>
              <p:cNvSpPr>
                <a:spLocks/>
              </p:cNvSpPr>
              <p:nvPr userDrawn="1"/>
            </p:nvSpPr>
            <p:spPr bwMode="auto">
              <a:xfrm>
                <a:off x="42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3" name="Freeform 83">
                <a:extLst>
                  <a:ext uri="{FF2B5EF4-FFF2-40B4-BE49-F238E27FC236}">
                    <a16:creationId xmlns:a16="http://schemas.microsoft.com/office/drawing/2014/main" id="{C4B50557-30E2-44E2-93AB-AE48B19B29EE}"/>
                  </a:ext>
                </a:extLst>
              </p:cNvPr>
              <p:cNvSpPr>
                <a:spLocks/>
              </p:cNvSpPr>
              <p:nvPr userDrawn="1"/>
            </p:nvSpPr>
            <p:spPr bwMode="auto">
              <a:xfrm>
                <a:off x="42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4" name="Freeform 84">
                <a:extLst>
                  <a:ext uri="{FF2B5EF4-FFF2-40B4-BE49-F238E27FC236}">
                    <a16:creationId xmlns:a16="http://schemas.microsoft.com/office/drawing/2014/main" id="{24B5DB85-1911-4DB4-9D53-A5375E8513D6}"/>
                  </a:ext>
                </a:extLst>
              </p:cNvPr>
              <p:cNvSpPr>
                <a:spLocks/>
              </p:cNvSpPr>
              <p:nvPr userDrawn="1"/>
            </p:nvSpPr>
            <p:spPr bwMode="auto">
              <a:xfrm>
                <a:off x="42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5" name="Freeform 85">
                <a:extLst>
                  <a:ext uri="{FF2B5EF4-FFF2-40B4-BE49-F238E27FC236}">
                    <a16:creationId xmlns:a16="http://schemas.microsoft.com/office/drawing/2014/main" id="{39404E2F-F7C8-49A4-A5DB-248191F5872A}"/>
                  </a:ext>
                </a:extLst>
              </p:cNvPr>
              <p:cNvSpPr>
                <a:spLocks/>
              </p:cNvSpPr>
              <p:nvPr userDrawn="1"/>
            </p:nvSpPr>
            <p:spPr bwMode="auto">
              <a:xfrm>
                <a:off x="42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6" name="Freeform 86">
                <a:extLst>
                  <a:ext uri="{FF2B5EF4-FFF2-40B4-BE49-F238E27FC236}">
                    <a16:creationId xmlns:a16="http://schemas.microsoft.com/office/drawing/2014/main" id="{DDADF590-08D8-43DF-A293-FF507C9EDA72}"/>
                  </a:ext>
                </a:extLst>
              </p:cNvPr>
              <p:cNvSpPr>
                <a:spLocks/>
              </p:cNvSpPr>
              <p:nvPr userDrawn="1"/>
            </p:nvSpPr>
            <p:spPr bwMode="auto">
              <a:xfrm>
                <a:off x="428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7" name="Freeform 87">
                <a:extLst>
                  <a:ext uri="{FF2B5EF4-FFF2-40B4-BE49-F238E27FC236}">
                    <a16:creationId xmlns:a16="http://schemas.microsoft.com/office/drawing/2014/main" id="{74039E2C-18DC-4A09-AC0B-F4F469F3E562}"/>
                  </a:ext>
                </a:extLst>
              </p:cNvPr>
              <p:cNvSpPr>
                <a:spLocks/>
              </p:cNvSpPr>
              <p:nvPr userDrawn="1"/>
            </p:nvSpPr>
            <p:spPr bwMode="auto">
              <a:xfrm>
                <a:off x="429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8" name="Freeform 88">
                <a:extLst>
                  <a:ext uri="{FF2B5EF4-FFF2-40B4-BE49-F238E27FC236}">
                    <a16:creationId xmlns:a16="http://schemas.microsoft.com/office/drawing/2014/main" id="{5F9880DE-D345-4031-A7E2-A0B2BADC3890}"/>
                  </a:ext>
                </a:extLst>
              </p:cNvPr>
              <p:cNvSpPr>
                <a:spLocks/>
              </p:cNvSpPr>
              <p:nvPr userDrawn="1"/>
            </p:nvSpPr>
            <p:spPr bwMode="auto">
              <a:xfrm>
                <a:off x="431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29" name="Freeform 89">
                <a:extLst>
                  <a:ext uri="{FF2B5EF4-FFF2-40B4-BE49-F238E27FC236}">
                    <a16:creationId xmlns:a16="http://schemas.microsoft.com/office/drawing/2014/main" id="{0FC075AB-3A8E-4EB6-BCE0-A6EC3917D5AA}"/>
                  </a:ext>
                </a:extLst>
              </p:cNvPr>
              <p:cNvSpPr>
                <a:spLocks/>
              </p:cNvSpPr>
              <p:nvPr userDrawn="1"/>
            </p:nvSpPr>
            <p:spPr bwMode="auto">
              <a:xfrm>
                <a:off x="432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0" name="Freeform 90">
                <a:extLst>
                  <a:ext uri="{FF2B5EF4-FFF2-40B4-BE49-F238E27FC236}">
                    <a16:creationId xmlns:a16="http://schemas.microsoft.com/office/drawing/2014/main" id="{E126740C-D9A3-4DB2-800E-BF3110DA9952}"/>
                  </a:ext>
                </a:extLst>
              </p:cNvPr>
              <p:cNvSpPr>
                <a:spLocks/>
              </p:cNvSpPr>
              <p:nvPr userDrawn="1"/>
            </p:nvSpPr>
            <p:spPr bwMode="auto">
              <a:xfrm>
                <a:off x="433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1" name="Freeform 91">
                <a:extLst>
                  <a:ext uri="{FF2B5EF4-FFF2-40B4-BE49-F238E27FC236}">
                    <a16:creationId xmlns:a16="http://schemas.microsoft.com/office/drawing/2014/main" id="{AC340586-1EC6-4CBF-BFE8-DD98B2945E17}"/>
                  </a:ext>
                </a:extLst>
              </p:cNvPr>
              <p:cNvSpPr>
                <a:spLocks/>
              </p:cNvSpPr>
              <p:nvPr userDrawn="1"/>
            </p:nvSpPr>
            <p:spPr bwMode="auto">
              <a:xfrm>
                <a:off x="434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2" name="Freeform 92">
                <a:extLst>
                  <a:ext uri="{FF2B5EF4-FFF2-40B4-BE49-F238E27FC236}">
                    <a16:creationId xmlns:a16="http://schemas.microsoft.com/office/drawing/2014/main" id="{D07AAF91-1D6A-41D8-9887-3EF648C7B67E}"/>
                  </a:ext>
                </a:extLst>
              </p:cNvPr>
              <p:cNvSpPr>
                <a:spLocks/>
              </p:cNvSpPr>
              <p:nvPr userDrawn="1"/>
            </p:nvSpPr>
            <p:spPr bwMode="auto">
              <a:xfrm>
                <a:off x="43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3" name="Freeform 93">
                <a:extLst>
                  <a:ext uri="{FF2B5EF4-FFF2-40B4-BE49-F238E27FC236}">
                    <a16:creationId xmlns:a16="http://schemas.microsoft.com/office/drawing/2014/main" id="{958A910F-7D33-4D74-BEE7-AEEEE046176B}"/>
                  </a:ext>
                </a:extLst>
              </p:cNvPr>
              <p:cNvSpPr>
                <a:spLocks/>
              </p:cNvSpPr>
              <p:nvPr userDrawn="1"/>
            </p:nvSpPr>
            <p:spPr bwMode="auto">
              <a:xfrm>
                <a:off x="43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4" name="Freeform 94">
                <a:extLst>
                  <a:ext uri="{FF2B5EF4-FFF2-40B4-BE49-F238E27FC236}">
                    <a16:creationId xmlns:a16="http://schemas.microsoft.com/office/drawing/2014/main" id="{F1AE6E72-43CA-4ED4-8D43-C3517EF81F5D}"/>
                  </a:ext>
                </a:extLst>
              </p:cNvPr>
              <p:cNvSpPr>
                <a:spLocks/>
              </p:cNvSpPr>
              <p:nvPr userDrawn="1"/>
            </p:nvSpPr>
            <p:spPr bwMode="auto">
              <a:xfrm>
                <a:off x="43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5" name="Freeform 95">
                <a:extLst>
                  <a:ext uri="{FF2B5EF4-FFF2-40B4-BE49-F238E27FC236}">
                    <a16:creationId xmlns:a16="http://schemas.microsoft.com/office/drawing/2014/main" id="{5B2180E2-8058-4597-9556-F568FDBCDE94}"/>
                  </a:ext>
                </a:extLst>
              </p:cNvPr>
              <p:cNvSpPr>
                <a:spLocks/>
              </p:cNvSpPr>
              <p:nvPr userDrawn="1"/>
            </p:nvSpPr>
            <p:spPr bwMode="auto">
              <a:xfrm>
                <a:off x="4406"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6" name="Freeform 96">
                <a:extLst>
                  <a:ext uri="{FF2B5EF4-FFF2-40B4-BE49-F238E27FC236}">
                    <a16:creationId xmlns:a16="http://schemas.microsoft.com/office/drawing/2014/main" id="{0948367A-D410-4DAC-9345-9995427AC921}"/>
                  </a:ext>
                </a:extLst>
              </p:cNvPr>
              <p:cNvSpPr>
                <a:spLocks/>
              </p:cNvSpPr>
              <p:nvPr userDrawn="1"/>
            </p:nvSpPr>
            <p:spPr bwMode="auto">
              <a:xfrm>
                <a:off x="441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7" name="Freeform 97">
                <a:extLst>
                  <a:ext uri="{FF2B5EF4-FFF2-40B4-BE49-F238E27FC236}">
                    <a16:creationId xmlns:a16="http://schemas.microsoft.com/office/drawing/2014/main" id="{43752A73-1455-421B-BA56-5E93ACB2E701}"/>
                  </a:ext>
                </a:extLst>
              </p:cNvPr>
              <p:cNvSpPr>
                <a:spLocks/>
              </p:cNvSpPr>
              <p:nvPr userDrawn="1"/>
            </p:nvSpPr>
            <p:spPr bwMode="auto">
              <a:xfrm>
                <a:off x="443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8" name="Freeform 98">
                <a:extLst>
                  <a:ext uri="{FF2B5EF4-FFF2-40B4-BE49-F238E27FC236}">
                    <a16:creationId xmlns:a16="http://schemas.microsoft.com/office/drawing/2014/main" id="{AE642AFB-1BE5-47CE-8407-FBCDEC85ECE4}"/>
                  </a:ext>
                </a:extLst>
              </p:cNvPr>
              <p:cNvSpPr>
                <a:spLocks/>
              </p:cNvSpPr>
              <p:nvPr userDrawn="1"/>
            </p:nvSpPr>
            <p:spPr bwMode="auto">
              <a:xfrm>
                <a:off x="444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39" name="Freeform 99">
                <a:extLst>
                  <a:ext uri="{FF2B5EF4-FFF2-40B4-BE49-F238E27FC236}">
                    <a16:creationId xmlns:a16="http://schemas.microsoft.com/office/drawing/2014/main" id="{1665DAF1-B570-4819-A387-B1BA1B72F445}"/>
                  </a:ext>
                </a:extLst>
              </p:cNvPr>
              <p:cNvSpPr>
                <a:spLocks/>
              </p:cNvSpPr>
              <p:nvPr userDrawn="1"/>
            </p:nvSpPr>
            <p:spPr bwMode="auto">
              <a:xfrm>
                <a:off x="445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0" name="Freeform 100">
                <a:extLst>
                  <a:ext uri="{FF2B5EF4-FFF2-40B4-BE49-F238E27FC236}">
                    <a16:creationId xmlns:a16="http://schemas.microsoft.com/office/drawing/2014/main" id="{18957BFB-1A86-438D-9DAB-F8CFCC855FC4}"/>
                  </a:ext>
                </a:extLst>
              </p:cNvPr>
              <p:cNvSpPr>
                <a:spLocks/>
              </p:cNvSpPr>
              <p:nvPr userDrawn="1"/>
            </p:nvSpPr>
            <p:spPr bwMode="auto">
              <a:xfrm>
                <a:off x="447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1" name="Freeform 101">
                <a:extLst>
                  <a:ext uri="{FF2B5EF4-FFF2-40B4-BE49-F238E27FC236}">
                    <a16:creationId xmlns:a16="http://schemas.microsoft.com/office/drawing/2014/main" id="{5BC56E82-CCC5-4A8E-B63C-E4E0D700A69C}"/>
                  </a:ext>
                </a:extLst>
              </p:cNvPr>
              <p:cNvSpPr>
                <a:spLocks/>
              </p:cNvSpPr>
              <p:nvPr userDrawn="1"/>
            </p:nvSpPr>
            <p:spPr bwMode="auto">
              <a:xfrm>
                <a:off x="4489"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2" name="Freeform 102">
                <a:extLst>
                  <a:ext uri="{FF2B5EF4-FFF2-40B4-BE49-F238E27FC236}">
                    <a16:creationId xmlns:a16="http://schemas.microsoft.com/office/drawing/2014/main" id="{F377C62F-79EE-4B32-988C-A7BE351D92C4}"/>
                  </a:ext>
                </a:extLst>
              </p:cNvPr>
              <p:cNvSpPr>
                <a:spLocks/>
              </p:cNvSpPr>
              <p:nvPr userDrawn="1"/>
            </p:nvSpPr>
            <p:spPr bwMode="auto">
              <a:xfrm>
                <a:off x="4502"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3" name="Freeform 103">
                <a:extLst>
                  <a:ext uri="{FF2B5EF4-FFF2-40B4-BE49-F238E27FC236}">
                    <a16:creationId xmlns:a16="http://schemas.microsoft.com/office/drawing/2014/main" id="{7BE28BA7-957F-47F2-9EDB-1C8DC4E12DFC}"/>
                  </a:ext>
                </a:extLst>
              </p:cNvPr>
              <p:cNvSpPr>
                <a:spLocks/>
              </p:cNvSpPr>
              <p:nvPr userDrawn="1"/>
            </p:nvSpPr>
            <p:spPr bwMode="auto">
              <a:xfrm>
                <a:off x="4515"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4" name="Freeform 104">
                <a:extLst>
                  <a:ext uri="{FF2B5EF4-FFF2-40B4-BE49-F238E27FC236}">
                    <a16:creationId xmlns:a16="http://schemas.microsoft.com/office/drawing/2014/main" id="{EBE49FCD-BC81-4A07-92C5-0538613B621F}"/>
                  </a:ext>
                </a:extLst>
              </p:cNvPr>
              <p:cNvSpPr>
                <a:spLocks/>
              </p:cNvSpPr>
              <p:nvPr userDrawn="1"/>
            </p:nvSpPr>
            <p:spPr bwMode="auto">
              <a:xfrm>
                <a:off x="4528"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5" name="Freeform 105">
                <a:extLst>
                  <a:ext uri="{FF2B5EF4-FFF2-40B4-BE49-F238E27FC236}">
                    <a16:creationId xmlns:a16="http://schemas.microsoft.com/office/drawing/2014/main" id="{E12A0E47-DE32-4ED8-86D4-20C26F53FF86}"/>
                  </a:ext>
                </a:extLst>
              </p:cNvPr>
              <p:cNvSpPr>
                <a:spLocks/>
              </p:cNvSpPr>
              <p:nvPr userDrawn="1"/>
            </p:nvSpPr>
            <p:spPr bwMode="auto">
              <a:xfrm>
                <a:off x="454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6" name="Freeform 106">
                <a:extLst>
                  <a:ext uri="{FF2B5EF4-FFF2-40B4-BE49-F238E27FC236}">
                    <a16:creationId xmlns:a16="http://schemas.microsoft.com/office/drawing/2014/main" id="{B563D27D-AB12-4BDC-ACBC-EE86F9582063}"/>
                  </a:ext>
                </a:extLst>
              </p:cNvPr>
              <p:cNvSpPr>
                <a:spLocks/>
              </p:cNvSpPr>
              <p:nvPr userDrawn="1"/>
            </p:nvSpPr>
            <p:spPr bwMode="auto">
              <a:xfrm>
                <a:off x="455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7" name="Freeform 107">
                <a:extLst>
                  <a:ext uri="{FF2B5EF4-FFF2-40B4-BE49-F238E27FC236}">
                    <a16:creationId xmlns:a16="http://schemas.microsoft.com/office/drawing/2014/main" id="{815B20BB-C574-4D0D-8B24-75DA76187A5C}"/>
                  </a:ext>
                </a:extLst>
              </p:cNvPr>
              <p:cNvSpPr>
                <a:spLocks/>
              </p:cNvSpPr>
              <p:nvPr userDrawn="1"/>
            </p:nvSpPr>
            <p:spPr bwMode="auto">
              <a:xfrm>
                <a:off x="4567"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8" name="Freeform 108">
                <a:extLst>
                  <a:ext uri="{FF2B5EF4-FFF2-40B4-BE49-F238E27FC236}">
                    <a16:creationId xmlns:a16="http://schemas.microsoft.com/office/drawing/2014/main" id="{047FA329-5966-463E-89DC-84107CB3D58B}"/>
                  </a:ext>
                </a:extLst>
              </p:cNvPr>
              <p:cNvSpPr>
                <a:spLocks/>
              </p:cNvSpPr>
              <p:nvPr userDrawn="1"/>
            </p:nvSpPr>
            <p:spPr bwMode="auto">
              <a:xfrm>
                <a:off x="4580"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49" name="Freeform 109">
                <a:extLst>
                  <a:ext uri="{FF2B5EF4-FFF2-40B4-BE49-F238E27FC236}">
                    <a16:creationId xmlns:a16="http://schemas.microsoft.com/office/drawing/2014/main" id="{63FB9042-2588-4739-941E-F872ABB1CC19}"/>
                  </a:ext>
                </a:extLst>
              </p:cNvPr>
              <p:cNvSpPr>
                <a:spLocks/>
              </p:cNvSpPr>
              <p:nvPr userDrawn="1"/>
            </p:nvSpPr>
            <p:spPr bwMode="auto">
              <a:xfrm>
                <a:off x="4593"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0" name="Freeform 110">
                <a:extLst>
                  <a:ext uri="{FF2B5EF4-FFF2-40B4-BE49-F238E27FC236}">
                    <a16:creationId xmlns:a16="http://schemas.microsoft.com/office/drawing/2014/main" id="{23E69323-32C6-4F01-91F7-9C6CC0B1825D}"/>
                  </a:ext>
                </a:extLst>
              </p:cNvPr>
              <p:cNvSpPr>
                <a:spLocks/>
              </p:cNvSpPr>
              <p:nvPr userDrawn="1"/>
            </p:nvSpPr>
            <p:spPr bwMode="auto">
              <a:xfrm>
                <a:off x="4611"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1" name="Freeform 111">
                <a:extLst>
                  <a:ext uri="{FF2B5EF4-FFF2-40B4-BE49-F238E27FC236}">
                    <a16:creationId xmlns:a16="http://schemas.microsoft.com/office/drawing/2014/main" id="{0BA18B01-EFBA-4255-99A9-777B6833361C}"/>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2" name="Freeform 112">
                <a:extLst>
                  <a:ext uri="{FF2B5EF4-FFF2-40B4-BE49-F238E27FC236}">
                    <a16:creationId xmlns:a16="http://schemas.microsoft.com/office/drawing/2014/main" id="{4F603969-DF5D-479D-8509-F77D65D79434}"/>
                  </a:ext>
                </a:extLst>
              </p:cNvPr>
              <p:cNvSpPr>
                <a:spLocks/>
              </p:cNvSpPr>
              <p:nvPr userDrawn="1"/>
            </p:nvSpPr>
            <p:spPr bwMode="auto">
              <a:xfrm>
                <a:off x="4624" y="3045"/>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3" name="Freeform 113">
                <a:extLst>
                  <a:ext uri="{FF2B5EF4-FFF2-40B4-BE49-F238E27FC236}">
                    <a16:creationId xmlns:a16="http://schemas.microsoft.com/office/drawing/2014/main" id="{8D67AA45-3D16-470B-8240-8A420CC03499}"/>
                  </a:ext>
                </a:extLst>
              </p:cNvPr>
              <p:cNvSpPr>
                <a:spLocks/>
              </p:cNvSpPr>
              <p:nvPr userDrawn="1"/>
            </p:nvSpPr>
            <p:spPr bwMode="auto">
              <a:xfrm>
                <a:off x="304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4" name="Freeform 114">
                <a:extLst>
                  <a:ext uri="{FF2B5EF4-FFF2-40B4-BE49-F238E27FC236}">
                    <a16:creationId xmlns:a16="http://schemas.microsoft.com/office/drawing/2014/main" id="{91129609-45E9-4250-B085-BDAC544D1910}"/>
                  </a:ext>
                </a:extLst>
              </p:cNvPr>
              <p:cNvSpPr>
                <a:spLocks/>
              </p:cNvSpPr>
              <p:nvPr userDrawn="1"/>
            </p:nvSpPr>
            <p:spPr bwMode="auto">
              <a:xfrm>
                <a:off x="305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5" name="Freeform 115">
                <a:extLst>
                  <a:ext uri="{FF2B5EF4-FFF2-40B4-BE49-F238E27FC236}">
                    <a16:creationId xmlns:a16="http://schemas.microsoft.com/office/drawing/2014/main" id="{E46B6A83-B1DD-4488-8727-594942426339}"/>
                  </a:ext>
                </a:extLst>
              </p:cNvPr>
              <p:cNvSpPr>
                <a:spLocks/>
              </p:cNvSpPr>
              <p:nvPr userDrawn="1"/>
            </p:nvSpPr>
            <p:spPr bwMode="auto">
              <a:xfrm>
                <a:off x="306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6" name="Freeform 116">
                <a:extLst>
                  <a:ext uri="{FF2B5EF4-FFF2-40B4-BE49-F238E27FC236}">
                    <a16:creationId xmlns:a16="http://schemas.microsoft.com/office/drawing/2014/main" id="{2D87EA7E-543B-4645-93AB-9F7A12F9C6DE}"/>
                  </a:ext>
                </a:extLst>
              </p:cNvPr>
              <p:cNvSpPr>
                <a:spLocks/>
              </p:cNvSpPr>
              <p:nvPr userDrawn="1"/>
            </p:nvSpPr>
            <p:spPr bwMode="auto">
              <a:xfrm>
                <a:off x="308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7" name="Freeform 117">
                <a:extLst>
                  <a:ext uri="{FF2B5EF4-FFF2-40B4-BE49-F238E27FC236}">
                    <a16:creationId xmlns:a16="http://schemas.microsoft.com/office/drawing/2014/main" id="{649C394B-4E57-4E8F-B065-98E14E1832C0}"/>
                  </a:ext>
                </a:extLst>
              </p:cNvPr>
              <p:cNvSpPr>
                <a:spLocks/>
              </p:cNvSpPr>
              <p:nvPr userDrawn="1"/>
            </p:nvSpPr>
            <p:spPr bwMode="auto">
              <a:xfrm>
                <a:off x="30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8" name="Freeform 118">
                <a:extLst>
                  <a:ext uri="{FF2B5EF4-FFF2-40B4-BE49-F238E27FC236}">
                    <a16:creationId xmlns:a16="http://schemas.microsoft.com/office/drawing/2014/main" id="{53015D15-A948-4978-B8C5-6A98E4F14EA4}"/>
                  </a:ext>
                </a:extLst>
              </p:cNvPr>
              <p:cNvSpPr>
                <a:spLocks/>
              </p:cNvSpPr>
              <p:nvPr userDrawn="1"/>
            </p:nvSpPr>
            <p:spPr bwMode="auto">
              <a:xfrm>
                <a:off x="31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59" name="Freeform 119">
                <a:extLst>
                  <a:ext uri="{FF2B5EF4-FFF2-40B4-BE49-F238E27FC236}">
                    <a16:creationId xmlns:a16="http://schemas.microsoft.com/office/drawing/2014/main" id="{A7D30A6B-3E3A-4EA2-BA4F-72941F8D20E1}"/>
                  </a:ext>
                </a:extLst>
              </p:cNvPr>
              <p:cNvSpPr>
                <a:spLocks/>
              </p:cNvSpPr>
              <p:nvPr userDrawn="1"/>
            </p:nvSpPr>
            <p:spPr bwMode="auto">
              <a:xfrm>
                <a:off x="312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0" name="Freeform 120">
                <a:extLst>
                  <a:ext uri="{FF2B5EF4-FFF2-40B4-BE49-F238E27FC236}">
                    <a16:creationId xmlns:a16="http://schemas.microsoft.com/office/drawing/2014/main" id="{63F07179-C0CE-434E-8EC4-BBDE55A5B0F8}"/>
                  </a:ext>
                </a:extLst>
              </p:cNvPr>
              <p:cNvSpPr>
                <a:spLocks/>
              </p:cNvSpPr>
              <p:nvPr userDrawn="1"/>
            </p:nvSpPr>
            <p:spPr bwMode="auto">
              <a:xfrm>
                <a:off x="31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1" name="Freeform 121">
                <a:extLst>
                  <a:ext uri="{FF2B5EF4-FFF2-40B4-BE49-F238E27FC236}">
                    <a16:creationId xmlns:a16="http://schemas.microsoft.com/office/drawing/2014/main" id="{A3F4A9E9-2AEC-4C1E-A49F-CCF5BE3240A4}"/>
                  </a:ext>
                </a:extLst>
              </p:cNvPr>
              <p:cNvSpPr>
                <a:spLocks/>
              </p:cNvSpPr>
              <p:nvPr userDrawn="1"/>
            </p:nvSpPr>
            <p:spPr bwMode="auto">
              <a:xfrm>
                <a:off x="31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2" name="Freeform 122">
                <a:extLst>
                  <a:ext uri="{FF2B5EF4-FFF2-40B4-BE49-F238E27FC236}">
                    <a16:creationId xmlns:a16="http://schemas.microsoft.com/office/drawing/2014/main" id="{93BFD2DB-434F-4DD8-B620-7A87E287DEE1}"/>
                  </a:ext>
                </a:extLst>
              </p:cNvPr>
              <p:cNvSpPr>
                <a:spLocks/>
              </p:cNvSpPr>
              <p:nvPr userDrawn="1"/>
            </p:nvSpPr>
            <p:spPr bwMode="auto">
              <a:xfrm>
                <a:off x="31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3" name="Freeform 123">
                <a:extLst>
                  <a:ext uri="{FF2B5EF4-FFF2-40B4-BE49-F238E27FC236}">
                    <a16:creationId xmlns:a16="http://schemas.microsoft.com/office/drawing/2014/main" id="{5CF2B74E-7029-4469-9EB5-B0AAC897D073}"/>
                  </a:ext>
                </a:extLst>
              </p:cNvPr>
              <p:cNvSpPr>
                <a:spLocks/>
              </p:cNvSpPr>
              <p:nvPr userDrawn="1"/>
            </p:nvSpPr>
            <p:spPr bwMode="auto">
              <a:xfrm>
                <a:off x="31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4" name="Freeform 124">
                <a:extLst>
                  <a:ext uri="{FF2B5EF4-FFF2-40B4-BE49-F238E27FC236}">
                    <a16:creationId xmlns:a16="http://schemas.microsoft.com/office/drawing/2014/main" id="{2D536ADF-B838-444F-877F-D99D2714203C}"/>
                  </a:ext>
                </a:extLst>
              </p:cNvPr>
              <p:cNvSpPr>
                <a:spLocks/>
              </p:cNvSpPr>
              <p:nvPr userDrawn="1"/>
            </p:nvSpPr>
            <p:spPr bwMode="auto">
              <a:xfrm>
                <a:off x="319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5" name="Freeform 125">
                <a:extLst>
                  <a:ext uri="{FF2B5EF4-FFF2-40B4-BE49-F238E27FC236}">
                    <a16:creationId xmlns:a16="http://schemas.microsoft.com/office/drawing/2014/main" id="{8D18A8A2-BC29-43F4-890C-47BB044C9A28}"/>
                  </a:ext>
                </a:extLst>
              </p:cNvPr>
              <p:cNvSpPr>
                <a:spLocks/>
              </p:cNvSpPr>
              <p:nvPr userDrawn="1"/>
            </p:nvSpPr>
            <p:spPr bwMode="auto">
              <a:xfrm>
                <a:off x="320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6" name="Freeform 126">
                <a:extLst>
                  <a:ext uri="{FF2B5EF4-FFF2-40B4-BE49-F238E27FC236}">
                    <a16:creationId xmlns:a16="http://schemas.microsoft.com/office/drawing/2014/main" id="{0FD8E287-3CD8-4041-B16D-C5787010C272}"/>
                  </a:ext>
                </a:extLst>
              </p:cNvPr>
              <p:cNvSpPr>
                <a:spLocks/>
              </p:cNvSpPr>
              <p:nvPr userDrawn="1"/>
            </p:nvSpPr>
            <p:spPr bwMode="auto">
              <a:xfrm>
                <a:off x="321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7" name="Freeform 127">
                <a:extLst>
                  <a:ext uri="{FF2B5EF4-FFF2-40B4-BE49-F238E27FC236}">
                    <a16:creationId xmlns:a16="http://schemas.microsoft.com/office/drawing/2014/main" id="{D467FC92-8083-4039-B7D2-8FC216DC7109}"/>
                  </a:ext>
                </a:extLst>
              </p:cNvPr>
              <p:cNvSpPr>
                <a:spLocks/>
              </p:cNvSpPr>
              <p:nvPr userDrawn="1"/>
            </p:nvSpPr>
            <p:spPr bwMode="auto">
              <a:xfrm>
                <a:off x="323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8" name="Freeform 128">
                <a:extLst>
                  <a:ext uri="{FF2B5EF4-FFF2-40B4-BE49-F238E27FC236}">
                    <a16:creationId xmlns:a16="http://schemas.microsoft.com/office/drawing/2014/main" id="{E0E26DB4-BEC7-4788-840D-C163199C8167}"/>
                  </a:ext>
                </a:extLst>
              </p:cNvPr>
              <p:cNvSpPr>
                <a:spLocks/>
              </p:cNvSpPr>
              <p:nvPr userDrawn="1"/>
            </p:nvSpPr>
            <p:spPr bwMode="auto">
              <a:xfrm>
                <a:off x="32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69" name="Freeform 129">
                <a:extLst>
                  <a:ext uri="{FF2B5EF4-FFF2-40B4-BE49-F238E27FC236}">
                    <a16:creationId xmlns:a16="http://schemas.microsoft.com/office/drawing/2014/main" id="{68E86183-210F-44B1-8442-D1D825137E2C}"/>
                  </a:ext>
                </a:extLst>
              </p:cNvPr>
              <p:cNvSpPr>
                <a:spLocks/>
              </p:cNvSpPr>
              <p:nvPr userDrawn="1"/>
            </p:nvSpPr>
            <p:spPr bwMode="auto">
              <a:xfrm>
                <a:off x="32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0" name="Freeform 130">
                <a:extLst>
                  <a:ext uri="{FF2B5EF4-FFF2-40B4-BE49-F238E27FC236}">
                    <a16:creationId xmlns:a16="http://schemas.microsoft.com/office/drawing/2014/main" id="{DE2E772F-65B6-4863-A1DD-2A7593BC4143}"/>
                  </a:ext>
                </a:extLst>
              </p:cNvPr>
              <p:cNvSpPr>
                <a:spLocks/>
              </p:cNvSpPr>
              <p:nvPr userDrawn="1"/>
            </p:nvSpPr>
            <p:spPr bwMode="auto">
              <a:xfrm>
                <a:off x="32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1" name="Freeform 131">
                <a:extLst>
                  <a:ext uri="{FF2B5EF4-FFF2-40B4-BE49-F238E27FC236}">
                    <a16:creationId xmlns:a16="http://schemas.microsoft.com/office/drawing/2014/main" id="{91F737EE-3A25-414C-8D8C-F0C60622DD93}"/>
                  </a:ext>
                </a:extLst>
              </p:cNvPr>
              <p:cNvSpPr>
                <a:spLocks/>
              </p:cNvSpPr>
              <p:nvPr userDrawn="1"/>
            </p:nvSpPr>
            <p:spPr bwMode="auto">
              <a:xfrm>
                <a:off x="32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2" name="Freeform 132">
                <a:extLst>
                  <a:ext uri="{FF2B5EF4-FFF2-40B4-BE49-F238E27FC236}">
                    <a16:creationId xmlns:a16="http://schemas.microsoft.com/office/drawing/2014/main" id="{02E7A363-8EDD-4236-9121-85EE1E494FAC}"/>
                  </a:ext>
                </a:extLst>
              </p:cNvPr>
              <p:cNvSpPr>
                <a:spLocks/>
              </p:cNvSpPr>
              <p:nvPr userDrawn="1"/>
            </p:nvSpPr>
            <p:spPr bwMode="auto">
              <a:xfrm>
                <a:off x="32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3" name="Freeform 133">
                <a:extLst>
                  <a:ext uri="{FF2B5EF4-FFF2-40B4-BE49-F238E27FC236}">
                    <a16:creationId xmlns:a16="http://schemas.microsoft.com/office/drawing/2014/main" id="{7E74F322-4943-4C2F-8D7D-ECCEF4C53F78}"/>
                  </a:ext>
                </a:extLst>
              </p:cNvPr>
              <p:cNvSpPr>
                <a:spLocks/>
              </p:cNvSpPr>
              <p:nvPr userDrawn="1"/>
            </p:nvSpPr>
            <p:spPr bwMode="auto">
              <a:xfrm>
                <a:off x="33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4" name="Freeform 134">
                <a:extLst>
                  <a:ext uri="{FF2B5EF4-FFF2-40B4-BE49-F238E27FC236}">
                    <a16:creationId xmlns:a16="http://schemas.microsoft.com/office/drawing/2014/main" id="{5D58F067-5D86-4312-934B-80C1F34EED27}"/>
                  </a:ext>
                </a:extLst>
              </p:cNvPr>
              <p:cNvSpPr>
                <a:spLocks/>
              </p:cNvSpPr>
              <p:nvPr userDrawn="1"/>
            </p:nvSpPr>
            <p:spPr bwMode="auto">
              <a:xfrm>
                <a:off x="332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5" name="Freeform 135">
                <a:extLst>
                  <a:ext uri="{FF2B5EF4-FFF2-40B4-BE49-F238E27FC236}">
                    <a16:creationId xmlns:a16="http://schemas.microsoft.com/office/drawing/2014/main" id="{CAD8DBA7-61BB-4662-BED7-79D31FC5057B}"/>
                  </a:ext>
                </a:extLst>
              </p:cNvPr>
              <p:cNvSpPr>
                <a:spLocks/>
              </p:cNvSpPr>
              <p:nvPr userDrawn="1"/>
            </p:nvSpPr>
            <p:spPr bwMode="auto">
              <a:xfrm>
                <a:off x="333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6" name="Freeform 136">
                <a:extLst>
                  <a:ext uri="{FF2B5EF4-FFF2-40B4-BE49-F238E27FC236}">
                    <a16:creationId xmlns:a16="http://schemas.microsoft.com/office/drawing/2014/main" id="{EB6156CA-9BF2-41AB-8F81-13A5EFB0312D}"/>
                  </a:ext>
                </a:extLst>
              </p:cNvPr>
              <p:cNvSpPr>
                <a:spLocks/>
              </p:cNvSpPr>
              <p:nvPr userDrawn="1"/>
            </p:nvSpPr>
            <p:spPr bwMode="auto">
              <a:xfrm>
                <a:off x="335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7" name="Freeform 137">
                <a:extLst>
                  <a:ext uri="{FF2B5EF4-FFF2-40B4-BE49-F238E27FC236}">
                    <a16:creationId xmlns:a16="http://schemas.microsoft.com/office/drawing/2014/main" id="{CA984EB7-E010-40E3-9B13-998B8AB50B16}"/>
                  </a:ext>
                </a:extLst>
              </p:cNvPr>
              <p:cNvSpPr>
                <a:spLocks/>
              </p:cNvSpPr>
              <p:nvPr userDrawn="1"/>
            </p:nvSpPr>
            <p:spPr bwMode="auto">
              <a:xfrm>
                <a:off x="336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8" name="Freeform 138">
                <a:extLst>
                  <a:ext uri="{FF2B5EF4-FFF2-40B4-BE49-F238E27FC236}">
                    <a16:creationId xmlns:a16="http://schemas.microsoft.com/office/drawing/2014/main" id="{4385B699-F501-4654-B4AE-A15E46C6CEF3}"/>
                  </a:ext>
                </a:extLst>
              </p:cNvPr>
              <p:cNvSpPr>
                <a:spLocks/>
              </p:cNvSpPr>
              <p:nvPr userDrawn="1"/>
            </p:nvSpPr>
            <p:spPr bwMode="auto">
              <a:xfrm>
                <a:off x="337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79" name="Freeform 139">
                <a:extLst>
                  <a:ext uri="{FF2B5EF4-FFF2-40B4-BE49-F238E27FC236}">
                    <a16:creationId xmlns:a16="http://schemas.microsoft.com/office/drawing/2014/main" id="{EF13A6FE-92E7-4FBE-920C-0C5EE173DC52}"/>
                  </a:ext>
                </a:extLst>
              </p:cNvPr>
              <p:cNvSpPr>
                <a:spLocks/>
              </p:cNvSpPr>
              <p:nvPr userDrawn="1"/>
            </p:nvSpPr>
            <p:spPr bwMode="auto">
              <a:xfrm>
                <a:off x="33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0" name="Freeform 140">
                <a:extLst>
                  <a:ext uri="{FF2B5EF4-FFF2-40B4-BE49-F238E27FC236}">
                    <a16:creationId xmlns:a16="http://schemas.microsoft.com/office/drawing/2014/main" id="{987841D7-0745-4CF9-A887-9BF325EAFCA7}"/>
                  </a:ext>
                </a:extLst>
              </p:cNvPr>
              <p:cNvSpPr>
                <a:spLocks/>
              </p:cNvSpPr>
              <p:nvPr userDrawn="1"/>
            </p:nvSpPr>
            <p:spPr bwMode="auto">
              <a:xfrm>
                <a:off x="34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1" name="Freeform 141">
                <a:extLst>
                  <a:ext uri="{FF2B5EF4-FFF2-40B4-BE49-F238E27FC236}">
                    <a16:creationId xmlns:a16="http://schemas.microsoft.com/office/drawing/2014/main" id="{362286F3-1014-4D44-AC7B-4ED4CA3D530A}"/>
                  </a:ext>
                </a:extLst>
              </p:cNvPr>
              <p:cNvSpPr>
                <a:spLocks/>
              </p:cNvSpPr>
              <p:nvPr userDrawn="1"/>
            </p:nvSpPr>
            <p:spPr bwMode="auto">
              <a:xfrm>
                <a:off x="34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2" name="Freeform 142">
                <a:extLst>
                  <a:ext uri="{FF2B5EF4-FFF2-40B4-BE49-F238E27FC236}">
                    <a16:creationId xmlns:a16="http://schemas.microsoft.com/office/drawing/2014/main" id="{1D7712C5-9669-49C4-8B38-02C17BD4EBF7}"/>
                  </a:ext>
                </a:extLst>
              </p:cNvPr>
              <p:cNvSpPr>
                <a:spLocks/>
              </p:cNvSpPr>
              <p:nvPr userDrawn="1"/>
            </p:nvSpPr>
            <p:spPr bwMode="auto">
              <a:xfrm>
                <a:off x="34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3" name="Freeform 143">
                <a:extLst>
                  <a:ext uri="{FF2B5EF4-FFF2-40B4-BE49-F238E27FC236}">
                    <a16:creationId xmlns:a16="http://schemas.microsoft.com/office/drawing/2014/main" id="{AFBEA6D6-F87A-448E-A751-6211165307AA}"/>
                  </a:ext>
                </a:extLst>
              </p:cNvPr>
              <p:cNvSpPr>
                <a:spLocks/>
              </p:cNvSpPr>
              <p:nvPr userDrawn="1"/>
            </p:nvSpPr>
            <p:spPr bwMode="auto">
              <a:xfrm>
                <a:off x="34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4" name="Freeform 144">
                <a:extLst>
                  <a:ext uri="{FF2B5EF4-FFF2-40B4-BE49-F238E27FC236}">
                    <a16:creationId xmlns:a16="http://schemas.microsoft.com/office/drawing/2014/main" id="{CAEB11A3-0584-486A-BE73-F85E5E36A152}"/>
                  </a:ext>
                </a:extLst>
              </p:cNvPr>
              <p:cNvSpPr>
                <a:spLocks/>
              </p:cNvSpPr>
              <p:nvPr userDrawn="1"/>
            </p:nvSpPr>
            <p:spPr bwMode="auto">
              <a:xfrm>
                <a:off x="34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5" name="Freeform 145">
                <a:extLst>
                  <a:ext uri="{FF2B5EF4-FFF2-40B4-BE49-F238E27FC236}">
                    <a16:creationId xmlns:a16="http://schemas.microsoft.com/office/drawing/2014/main" id="{C76A63C2-C176-4C5B-B7AB-535BC9AADCC5}"/>
                  </a:ext>
                </a:extLst>
              </p:cNvPr>
              <p:cNvSpPr>
                <a:spLocks/>
              </p:cNvSpPr>
              <p:nvPr userDrawn="1"/>
            </p:nvSpPr>
            <p:spPr bwMode="auto">
              <a:xfrm>
                <a:off x="34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6" name="Freeform 146">
                <a:extLst>
                  <a:ext uri="{FF2B5EF4-FFF2-40B4-BE49-F238E27FC236}">
                    <a16:creationId xmlns:a16="http://schemas.microsoft.com/office/drawing/2014/main" id="{CB08CA41-F4FB-4B56-BE68-9EC75A4ACDDA}"/>
                  </a:ext>
                </a:extLst>
              </p:cNvPr>
              <p:cNvSpPr>
                <a:spLocks/>
              </p:cNvSpPr>
              <p:nvPr userDrawn="1"/>
            </p:nvSpPr>
            <p:spPr bwMode="auto">
              <a:xfrm>
                <a:off x="34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7" name="Freeform 147">
                <a:extLst>
                  <a:ext uri="{FF2B5EF4-FFF2-40B4-BE49-F238E27FC236}">
                    <a16:creationId xmlns:a16="http://schemas.microsoft.com/office/drawing/2014/main" id="{E0E5AFBD-2247-4603-907D-B3AAE3B16254}"/>
                  </a:ext>
                </a:extLst>
              </p:cNvPr>
              <p:cNvSpPr>
                <a:spLocks/>
              </p:cNvSpPr>
              <p:nvPr userDrawn="1"/>
            </p:nvSpPr>
            <p:spPr bwMode="auto">
              <a:xfrm>
                <a:off x="34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8" name="Freeform 148">
                <a:extLst>
                  <a:ext uri="{FF2B5EF4-FFF2-40B4-BE49-F238E27FC236}">
                    <a16:creationId xmlns:a16="http://schemas.microsoft.com/office/drawing/2014/main" id="{7E276170-1DEA-4E77-B64E-022D8D0BF24F}"/>
                  </a:ext>
                </a:extLst>
              </p:cNvPr>
              <p:cNvSpPr>
                <a:spLocks/>
              </p:cNvSpPr>
              <p:nvPr userDrawn="1"/>
            </p:nvSpPr>
            <p:spPr bwMode="auto">
              <a:xfrm>
                <a:off x="35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89" name="Freeform 149">
                <a:extLst>
                  <a:ext uri="{FF2B5EF4-FFF2-40B4-BE49-F238E27FC236}">
                    <a16:creationId xmlns:a16="http://schemas.microsoft.com/office/drawing/2014/main" id="{395FAA2F-0A9D-48F7-A7DA-7FA678132B3C}"/>
                  </a:ext>
                </a:extLst>
              </p:cNvPr>
              <p:cNvSpPr>
                <a:spLocks/>
              </p:cNvSpPr>
              <p:nvPr userDrawn="1"/>
            </p:nvSpPr>
            <p:spPr bwMode="auto">
              <a:xfrm>
                <a:off x="35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0" name="Freeform 150">
                <a:extLst>
                  <a:ext uri="{FF2B5EF4-FFF2-40B4-BE49-F238E27FC236}">
                    <a16:creationId xmlns:a16="http://schemas.microsoft.com/office/drawing/2014/main" id="{B8786E94-C765-4C64-ACFF-5C216B8159E8}"/>
                  </a:ext>
                </a:extLst>
              </p:cNvPr>
              <p:cNvSpPr>
                <a:spLocks/>
              </p:cNvSpPr>
              <p:nvPr userDrawn="1"/>
            </p:nvSpPr>
            <p:spPr bwMode="auto">
              <a:xfrm>
                <a:off x="35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1" name="Freeform 151">
                <a:extLst>
                  <a:ext uri="{FF2B5EF4-FFF2-40B4-BE49-F238E27FC236}">
                    <a16:creationId xmlns:a16="http://schemas.microsoft.com/office/drawing/2014/main" id="{29602A6F-F12F-4291-9D56-D173AAB6FA0B}"/>
                  </a:ext>
                </a:extLst>
              </p:cNvPr>
              <p:cNvSpPr>
                <a:spLocks/>
              </p:cNvSpPr>
              <p:nvPr userDrawn="1"/>
            </p:nvSpPr>
            <p:spPr bwMode="auto">
              <a:xfrm>
                <a:off x="35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2" name="Freeform 152">
                <a:extLst>
                  <a:ext uri="{FF2B5EF4-FFF2-40B4-BE49-F238E27FC236}">
                    <a16:creationId xmlns:a16="http://schemas.microsoft.com/office/drawing/2014/main" id="{49ACBB60-F51A-4FAA-AC9E-5EF648D10F54}"/>
                  </a:ext>
                </a:extLst>
              </p:cNvPr>
              <p:cNvSpPr>
                <a:spLocks/>
              </p:cNvSpPr>
              <p:nvPr userDrawn="1"/>
            </p:nvSpPr>
            <p:spPr bwMode="auto">
              <a:xfrm>
                <a:off x="35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3" name="Freeform 153">
                <a:extLst>
                  <a:ext uri="{FF2B5EF4-FFF2-40B4-BE49-F238E27FC236}">
                    <a16:creationId xmlns:a16="http://schemas.microsoft.com/office/drawing/2014/main" id="{74D725C0-3E24-4620-9EA1-3F842919FEC1}"/>
                  </a:ext>
                </a:extLst>
              </p:cNvPr>
              <p:cNvSpPr>
                <a:spLocks/>
              </p:cNvSpPr>
              <p:nvPr userDrawn="1"/>
            </p:nvSpPr>
            <p:spPr bwMode="auto">
              <a:xfrm>
                <a:off x="35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4" name="Freeform 154">
                <a:extLst>
                  <a:ext uri="{FF2B5EF4-FFF2-40B4-BE49-F238E27FC236}">
                    <a16:creationId xmlns:a16="http://schemas.microsoft.com/office/drawing/2014/main" id="{14677584-B6C7-4E9E-98AB-90A77EAC0D19}"/>
                  </a:ext>
                </a:extLst>
              </p:cNvPr>
              <p:cNvSpPr>
                <a:spLocks/>
              </p:cNvSpPr>
              <p:nvPr userDrawn="1"/>
            </p:nvSpPr>
            <p:spPr bwMode="auto">
              <a:xfrm>
                <a:off x="359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5" name="Freeform 155">
                <a:extLst>
                  <a:ext uri="{FF2B5EF4-FFF2-40B4-BE49-F238E27FC236}">
                    <a16:creationId xmlns:a16="http://schemas.microsoft.com/office/drawing/2014/main" id="{14D61D84-13F6-4B9E-AEB6-71B1854AE643}"/>
                  </a:ext>
                </a:extLst>
              </p:cNvPr>
              <p:cNvSpPr>
                <a:spLocks/>
              </p:cNvSpPr>
              <p:nvPr userDrawn="1"/>
            </p:nvSpPr>
            <p:spPr bwMode="auto">
              <a:xfrm>
                <a:off x="360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6" name="Freeform 156">
                <a:extLst>
                  <a:ext uri="{FF2B5EF4-FFF2-40B4-BE49-F238E27FC236}">
                    <a16:creationId xmlns:a16="http://schemas.microsoft.com/office/drawing/2014/main" id="{638B0B13-D80B-426F-A96D-3887E6722AD6}"/>
                  </a:ext>
                </a:extLst>
              </p:cNvPr>
              <p:cNvSpPr>
                <a:spLocks/>
              </p:cNvSpPr>
              <p:nvPr userDrawn="1"/>
            </p:nvSpPr>
            <p:spPr bwMode="auto">
              <a:xfrm>
                <a:off x="361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7" name="Freeform 157">
                <a:extLst>
                  <a:ext uri="{FF2B5EF4-FFF2-40B4-BE49-F238E27FC236}">
                    <a16:creationId xmlns:a16="http://schemas.microsoft.com/office/drawing/2014/main" id="{064A713D-BF17-4110-9C0B-4A8BED299AAA}"/>
                  </a:ext>
                </a:extLst>
              </p:cNvPr>
              <p:cNvSpPr>
                <a:spLocks/>
              </p:cNvSpPr>
              <p:nvPr userDrawn="1"/>
            </p:nvSpPr>
            <p:spPr bwMode="auto">
              <a:xfrm>
                <a:off x="36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8" name="Freeform 158">
                <a:extLst>
                  <a:ext uri="{FF2B5EF4-FFF2-40B4-BE49-F238E27FC236}">
                    <a16:creationId xmlns:a16="http://schemas.microsoft.com/office/drawing/2014/main" id="{FA98AC4B-D450-4E20-BA9E-544759835643}"/>
                  </a:ext>
                </a:extLst>
              </p:cNvPr>
              <p:cNvSpPr>
                <a:spLocks/>
              </p:cNvSpPr>
              <p:nvPr userDrawn="1"/>
            </p:nvSpPr>
            <p:spPr bwMode="auto">
              <a:xfrm>
                <a:off x="36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299" name="Freeform 159">
                <a:extLst>
                  <a:ext uri="{FF2B5EF4-FFF2-40B4-BE49-F238E27FC236}">
                    <a16:creationId xmlns:a16="http://schemas.microsoft.com/office/drawing/2014/main" id="{4ACFB102-868C-4B78-A0CA-3B50CCDE3879}"/>
                  </a:ext>
                </a:extLst>
              </p:cNvPr>
              <p:cNvSpPr>
                <a:spLocks/>
              </p:cNvSpPr>
              <p:nvPr userDrawn="1"/>
            </p:nvSpPr>
            <p:spPr bwMode="auto">
              <a:xfrm>
                <a:off x="365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0" name="Freeform 160">
                <a:extLst>
                  <a:ext uri="{FF2B5EF4-FFF2-40B4-BE49-F238E27FC236}">
                    <a16:creationId xmlns:a16="http://schemas.microsoft.com/office/drawing/2014/main" id="{BC4308BD-866C-4259-9EE3-BBBC5664D0AF}"/>
                  </a:ext>
                </a:extLst>
              </p:cNvPr>
              <p:cNvSpPr>
                <a:spLocks/>
              </p:cNvSpPr>
              <p:nvPr userDrawn="1"/>
            </p:nvSpPr>
            <p:spPr bwMode="auto">
              <a:xfrm>
                <a:off x="367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1" name="Freeform 161">
                <a:extLst>
                  <a:ext uri="{FF2B5EF4-FFF2-40B4-BE49-F238E27FC236}">
                    <a16:creationId xmlns:a16="http://schemas.microsoft.com/office/drawing/2014/main" id="{8184F03E-B043-46CB-B49C-9976450AE0C8}"/>
                  </a:ext>
                </a:extLst>
              </p:cNvPr>
              <p:cNvSpPr>
                <a:spLocks/>
              </p:cNvSpPr>
              <p:nvPr userDrawn="1"/>
            </p:nvSpPr>
            <p:spPr bwMode="auto">
              <a:xfrm>
                <a:off x="368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2" name="Freeform 162">
                <a:extLst>
                  <a:ext uri="{FF2B5EF4-FFF2-40B4-BE49-F238E27FC236}">
                    <a16:creationId xmlns:a16="http://schemas.microsoft.com/office/drawing/2014/main" id="{1A1DE10D-C771-4D62-A5DA-F79D14D8D46D}"/>
                  </a:ext>
                </a:extLst>
              </p:cNvPr>
              <p:cNvSpPr>
                <a:spLocks/>
              </p:cNvSpPr>
              <p:nvPr userDrawn="1"/>
            </p:nvSpPr>
            <p:spPr bwMode="auto">
              <a:xfrm>
                <a:off x="369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3" name="Freeform 163">
                <a:extLst>
                  <a:ext uri="{FF2B5EF4-FFF2-40B4-BE49-F238E27FC236}">
                    <a16:creationId xmlns:a16="http://schemas.microsoft.com/office/drawing/2014/main" id="{2EBBE258-94EB-4201-A468-40578575A937}"/>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4" name="Freeform 164">
                <a:extLst>
                  <a:ext uri="{FF2B5EF4-FFF2-40B4-BE49-F238E27FC236}">
                    <a16:creationId xmlns:a16="http://schemas.microsoft.com/office/drawing/2014/main" id="{0147FAFF-F88F-4747-B5B2-2322858690E5}"/>
                  </a:ext>
                </a:extLst>
              </p:cNvPr>
              <p:cNvSpPr>
                <a:spLocks/>
              </p:cNvSpPr>
              <p:nvPr userDrawn="1"/>
            </p:nvSpPr>
            <p:spPr bwMode="auto">
              <a:xfrm>
                <a:off x="370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5" name="Freeform 165">
                <a:extLst>
                  <a:ext uri="{FF2B5EF4-FFF2-40B4-BE49-F238E27FC236}">
                    <a16:creationId xmlns:a16="http://schemas.microsoft.com/office/drawing/2014/main" id="{5759970B-25B4-480E-ACC7-8B42084A0855}"/>
                  </a:ext>
                </a:extLst>
              </p:cNvPr>
              <p:cNvSpPr>
                <a:spLocks/>
              </p:cNvSpPr>
              <p:nvPr userDrawn="1"/>
            </p:nvSpPr>
            <p:spPr bwMode="auto">
              <a:xfrm>
                <a:off x="393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6" name="Freeform 166">
                <a:extLst>
                  <a:ext uri="{FF2B5EF4-FFF2-40B4-BE49-F238E27FC236}">
                    <a16:creationId xmlns:a16="http://schemas.microsoft.com/office/drawing/2014/main" id="{650A43EA-74A2-4C64-8943-30415AD48A06}"/>
                  </a:ext>
                </a:extLst>
              </p:cNvPr>
              <p:cNvSpPr>
                <a:spLocks/>
              </p:cNvSpPr>
              <p:nvPr userDrawn="1"/>
            </p:nvSpPr>
            <p:spPr bwMode="auto">
              <a:xfrm>
                <a:off x="394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7" name="Freeform 167">
                <a:extLst>
                  <a:ext uri="{FF2B5EF4-FFF2-40B4-BE49-F238E27FC236}">
                    <a16:creationId xmlns:a16="http://schemas.microsoft.com/office/drawing/2014/main" id="{DE41DFD7-9064-4F0B-A89A-4AB06DB3A6F5}"/>
                  </a:ext>
                </a:extLst>
              </p:cNvPr>
              <p:cNvSpPr>
                <a:spLocks/>
              </p:cNvSpPr>
              <p:nvPr userDrawn="1"/>
            </p:nvSpPr>
            <p:spPr bwMode="auto">
              <a:xfrm>
                <a:off x="39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8" name="Freeform 168">
                <a:extLst>
                  <a:ext uri="{FF2B5EF4-FFF2-40B4-BE49-F238E27FC236}">
                    <a16:creationId xmlns:a16="http://schemas.microsoft.com/office/drawing/2014/main" id="{57FC91CE-08E7-4671-AD4D-23DBF7A8AA59}"/>
                  </a:ext>
                </a:extLst>
              </p:cNvPr>
              <p:cNvSpPr>
                <a:spLocks/>
              </p:cNvSpPr>
              <p:nvPr userDrawn="1"/>
            </p:nvSpPr>
            <p:spPr bwMode="auto">
              <a:xfrm>
                <a:off x="39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09" name="Freeform 169">
                <a:extLst>
                  <a:ext uri="{FF2B5EF4-FFF2-40B4-BE49-F238E27FC236}">
                    <a16:creationId xmlns:a16="http://schemas.microsoft.com/office/drawing/2014/main" id="{F09FB7BD-B38D-4387-8113-E4FDFDBE49A9}"/>
                  </a:ext>
                </a:extLst>
              </p:cNvPr>
              <p:cNvSpPr>
                <a:spLocks/>
              </p:cNvSpPr>
              <p:nvPr userDrawn="1"/>
            </p:nvSpPr>
            <p:spPr bwMode="auto">
              <a:xfrm>
                <a:off x="39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0" name="Freeform 170">
                <a:extLst>
                  <a:ext uri="{FF2B5EF4-FFF2-40B4-BE49-F238E27FC236}">
                    <a16:creationId xmlns:a16="http://schemas.microsoft.com/office/drawing/2014/main" id="{2EB989CA-10CC-4420-B58A-288E3D6C2BBA}"/>
                  </a:ext>
                </a:extLst>
              </p:cNvPr>
              <p:cNvSpPr>
                <a:spLocks/>
              </p:cNvSpPr>
              <p:nvPr userDrawn="1"/>
            </p:nvSpPr>
            <p:spPr bwMode="auto">
              <a:xfrm>
                <a:off x="40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1" name="Freeform 171">
                <a:extLst>
                  <a:ext uri="{FF2B5EF4-FFF2-40B4-BE49-F238E27FC236}">
                    <a16:creationId xmlns:a16="http://schemas.microsoft.com/office/drawing/2014/main" id="{A417A4A1-7BE7-4D4A-95D0-0507128C7250}"/>
                  </a:ext>
                </a:extLst>
              </p:cNvPr>
              <p:cNvSpPr>
                <a:spLocks/>
              </p:cNvSpPr>
              <p:nvPr userDrawn="1"/>
            </p:nvSpPr>
            <p:spPr bwMode="auto">
              <a:xfrm>
                <a:off x="40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2" name="Freeform 172">
                <a:extLst>
                  <a:ext uri="{FF2B5EF4-FFF2-40B4-BE49-F238E27FC236}">
                    <a16:creationId xmlns:a16="http://schemas.microsoft.com/office/drawing/2014/main" id="{F6FF6372-4A91-449C-A493-6E3A4B2C1513}"/>
                  </a:ext>
                </a:extLst>
              </p:cNvPr>
              <p:cNvSpPr>
                <a:spLocks/>
              </p:cNvSpPr>
              <p:nvPr userDrawn="1"/>
            </p:nvSpPr>
            <p:spPr bwMode="auto">
              <a:xfrm>
                <a:off x="40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3" name="Freeform 173">
                <a:extLst>
                  <a:ext uri="{FF2B5EF4-FFF2-40B4-BE49-F238E27FC236}">
                    <a16:creationId xmlns:a16="http://schemas.microsoft.com/office/drawing/2014/main" id="{2603FF97-BD90-44B3-8A56-777D4B4EEBF4}"/>
                  </a:ext>
                </a:extLst>
              </p:cNvPr>
              <p:cNvSpPr>
                <a:spLocks/>
              </p:cNvSpPr>
              <p:nvPr userDrawn="1"/>
            </p:nvSpPr>
            <p:spPr bwMode="auto">
              <a:xfrm>
                <a:off x="404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4" name="Freeform 174">
                <a:extLst>
                  <a:ext uri="{FF2B5EF4-FFF2-40B4-BE49-F238E27FC236}">
                    <a16:creationId xmlns:a16="http://schemas.microsoft.com/office/drawing/2014/main" id="{E88A3A0D-A953-479F-85BF-3397598C825C}"/>
                  </a:ext>
                </a:extLst>
              </p:cNvPr>
              <p:cNvSpPr>
                <a:spLocks/>
              </p:cNvSpPr>
              <p:nvPr userDrawn="1"/>
            </p:nvSpPr>
            <p:spPr bwMode="auto">
              <a:xfrm>
                <a:off x="405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5" name="Freeform 175">
                <a:extLst>
                  <a:ext uri="{FF2B5EF4-FFF2-40B4-BE49-F238E27FC236}">
                    <a16:creationId xmlns:a16="http://schemas.microsoft.com/office/drawing/2014/main" id="{72EA96B6-BBDA-47B7-9AE9-9EF0DF4C3F3F}"/>
                  </a:ext>
                </a:extLst>
              </p:cNvPr>
              <p:cNvSpPr>
                <a:spLocks/>
              </p:cNvSpPr>
              <p:nvPr userDrawn="1"/>
            </p:nvSpPr>
            <p:spPr bwMode="auto">
              <a:xfrm>
                <a:off x="406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6" name="Freeform 176">
                <a:extLst>
                  <a:ext uri="{FF2B5EF4-FFF2-40B4-BE49-F238E27FC236}">
                    <a16:creationId xmlns:a16="http://schemas.microsoft.com/office/drawing/2014/main" id="{6F2E5522-802B-4F20-BC33-35C8D23F4B81}"/>
                  </a:ext>
                </a:extLst>
              </p:cNvPr>
              <p:cNvSpPr>
                <a:spLocks/>
              </p:cNvSpPr>
              <p:nvPr userDrawn="1"/>
            </p:nvSpPr>
            <p:spPr bwMode="auto">
              <a:xfrm>
                <a:off x="407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7" name="Freeform 177">
                <a:extLst>
                  <a:ext uri="{FF2B5EF4-FFF2-40B4-BE49-F238E27FC236}">
                    <a16:creationId xmlns:a16="http://schemas.microsoft.com/office/drawing/2014/main" id="{9B78B285-B01B-4011-9F8E-9CB5BB059E73}"/>
                  </a:ext>
                </a:extLst>
              </p:cNvPr>
              <p:cNvSpPr>
                <a:spLocks/>
              </p:cNvSpPr>
              <p:nvPr userDrawn="1"/>
            </p:nvSpPr>
            <p:spPr bwMode="auto">
              <a:xfrm>
                <a:off x="40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8" name="Freeform 178">
                <a:extLst>
                  <a:ext uri="{FF2B5EF4-FFF2-40B4-BE49-F238E27FC236}">
                    <a16:creationId xmlns:a16="http://schemas.microsoft.com/office/drawing/2014/main" id="{BBC949C8-C14E-4558-9147-5E02F59BF8DD}"/>
                  </a:ext>
                </a:extLst>
              </p:cNvPr>
              <p:cNvSpPr>
                <a:spLocks/>
              </p:cNvSpPr>
              <p:nvPr userDrawn="1"/>
            </p:nvSpPr>
            <p:spPr bwMode="auto">
              <a:xfrm>
                <a:off x="41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19" name="Freeform 179">
                <a:extLst>
                  <a:ext uri="{FF2B5EF4-FFF2-40B4-BE49-F238E27FC236}">
                    <a16:creationId xmlns:a16="http://schemas.microsoft.com/office/drawing/2014/main" id="{668CC4CF-324E-4C05-9CB1-DA6838DD70E5}"/>
                  </a:ext>
                </a:extLst>
              </p:cNvPr>
              <p:cNvSpPr>
                <a:spLocks/>
              </p:cNvSpPr>
              <p:nvPr userDrawn="1"/>
            </p:nvSpPr>
            <p:spPr bwMode="auto">
              <a:xfrm>
                <a:off x="41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0" name="Freeform 180">
                <a:extLst>
                  <a:ext uri="{FF2B5EF4-FFF2-40B4-BE49-F238E27FC236}">
                    <a16:creationId xmlns:a16="http://schemas.microsoft.com/office/drawing/2014/main" id="{A6DB5236-C102-4954-93E1-3B5252CD9D2D}"/>
                  </a:ext>
                </a:extLst>
              </p:cNvPr>
              <p:cNvSpPr>
                <a:spLocks/>
              </p:cNvSpPr>
              <p:nvPr userDrawn="1"/>
            </p:nvSpPr>
            <p:spPr bwMode="auto">
              <a:xfrm>
                <a:off x="41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1" name="Freeform 181">
                <a:extLst>
                  <a:ext uri="{FF2B5EF4-FFF2-40B4-BE49-F238E27FC236}">
                    <a16:creationId xmlns:a16="http://schemas.microsoft.com/office/drawing/2014/main" id="{331737B1-408C-42FF-98E6-FEEBAFDF93EF}"/>
                  </a:ext>
                </a:extLst>
              </p:cNvPr>
              <p:cNvSpPr>
                <a:spLocks/>
              </p:cNvSpPr>
              <p:nvPr userDrawn="1"/>
            </p:nvSpPr>
            <p:spPr bwMode="auto">
              <a:xfrm>
                <a:off x="41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2" name="Freeform 182">
                <a:extLst>
                  <a:ext uri="{FF2B5EF4-FFF2-40B4-BE49-F238E27FC236}">
                    <a16:creationId xmlns:a16="http://schemas.microsoft.com/office/drawing/2014/main" id="{048DEDDD-3507-4D4C-A90D-8500B667AFC5}"/>
                  </a:ext>
                </a:extLst>
              </p:cNvPr>
              <p:cNvSpPr>
                <a:spLocks/>
              </p:cNvSpPr>
              <p:nvPr userDrawn="1"/>
            </p:nvSpPr>
            <p:spPr bwMode="auto">
              <a:xfrm>
                <a:off x="41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3" name="Freeform 183">
                <a:extLst>
                  <a:ext uri="{FF2B5EF4-FFF2-40B4-BE49-F238E27FC236}">
                    <a16:creationId xmlns:a16="http://schemas.microsoft.com/office/drawing/2014/main" id="{F132660C-4A79-4AE4-843C-F4411399C56E}"/>
                  </a:ext>
                </a:extLst>
              </p:cNvPr>
              <p:cNvSpPr>
                <a:spLocks/>
              </p:cNvSpPr>
              <p:nvPr userDrawn="1"/>
            </p:nvSpPr>
            <p:spPr bwMode="auto">
              <a:xfrm>
                <a:off x="417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4" name="Freeform 184">
                <a:extLst>
                  <a:ext uri="{FF2B5EF4-FFF2-40B4-BE49-F238E27FC236}">
                    <a16:creationId xmlns:a16="http://schemas.microsoft.com/office/drawing/2014/main" id="{898A7F8B-F256-4755-9B23-E28C65245EB1}"/>
                  </a:ext>
                </a:extLst>
              </p:cNvPr>
              <p:cNvSpPr>
                <a:spLocks/>
              </p:cNvSpPr>
              <p:nvPr userDrawn="1"/>
            </p:nvSpPr>
            <p:spPr bwMode="auto">
              <a:xfrm>
                <a:off x="418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5" name="Freeform 185">
                <a:extLst>
                  <a:ext uri="{FF2B5EF4-FFF2-40B4-BE49-F238E27FC236}">
                    <a16:creationId xmlns:a16="http://schemas.microsoft.com/office/drawing/2014/main" id="{DB7FDFD5-1FE1-4547-A65C-8E8262A2BD12}"/>
                  </a:ext>
                </a:extLst>
              </p:cNvPr>
              <p:cNvSpPr>
                <a:spLocks/>
              </p:cNvSpPr>
              <p:nvPr userDrawn="1"/>
            </p:nvSpPr>
            <p:spPr bwMode="auto">
              <a:xfrm>
                <a:off x="420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6" name="Freeform 186">
                <a:extLst>
                  <a:ext uri="{FF2B5EF4-FFF2-40B4-BE49-F238E27FC236}">
                    <a16:creationId xmlns:a16="http://schemas.microsoft.com/office/drawing/2014/main" id="{B15FF00F-25EF-4E5E-BB09-134A55091AC4}"/>
                  </a:ext>
                </a:extLst>
              </p:cNvPr>
              <p:cNvSpPr>
                <a:spLocks/>
              </p:cNvSpPr>
              <p:nvPr userDrawn="1"/>
            </p:nvSpPr>
            <p:spPr bwMode="auto">
              <a:xfrm>
                <a:off x="421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7" name="Freeform 187">
                <a:extLst>
                  <a:ext uri="{FF2B5EF4-FFF2-40B4-BE49-F238E27FC236}">
                    <a16:creationId xmlns:a16="http://schemas.microsoft.com/office/drawing/2014/main" id="{DDBB3173-C05D-49F5-A9B7-8D64356D54A1}"/>
                  </a:ext>
                </a:extLst>
              </p:cNvPr>
              <p:cNvSpPr>
                <a:spLocks/>
              </p:cNvSpPr>
              <p:nvPr userDrawn="1"/>
            </p:nvSpPr>
            <p:spPr bwMode="auto">
              <a:xfrm>
                <a:off x="422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8" name="Freeform 188">
                <a:extLst>
                  <a:ext uri="{FF2B5EF4-FFF2-40B4-BE49-F238E27FC236}">
                    <a16:creationId xmlns:a16="http://schemas.microsoft.com/office/drawing/2014/main" id="{292A88EA-1A1B-4F77-9ECD-80A2F3934F4A}"/>
                  </a:ext>
                </a:extLst>
              </p:cNvPr>
              <p:cNvSpPr>
                <a:spLocks/>
              </p:cNvSpPr>
              <p:nvPr userDrawn="1"/>
            </p:nvSpPr>
            <p:spPr bwMode="auto">
              <a:xfrm>
                <a:off x="42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29" name="Freeform 189">
                <a:extLst>
                  <a:ext uri="{FF2B5EF4-FFF2-40B4-BE49-F238E27FC236}">
                    <a16:creationId xmlns:a16="http://schemas.microsoft.com/office/drawing/2014/main" id="{FFF3E338-6052-453E-8E52-7685F93694CA}"/>
                  </a:ext>
                </a:extLst>
              </p:cNvPr>
              <p:cNvSpPr>
                <a:spLocks/>
              </p:cNvSpPr>
              <p:nvPr userDrawn="1"/>
            </p:nvSpPr>
            <p:spPr bwMode="auto">
              <a:xfrm>
                <a:off x="42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0" name="Freeform 190">
                <a:extLst>
                  <a:ext uri="{FF2B5EF4-FFF2-40B4-BE49-F238E27FC236}">
                    <a16:creationId xmlns:a16="http://schemas.microsoft.com/office/drawing/2014/main" id="{5E10AFF7-E223-4468-901B-7D440270916D}"/>
                  </a:ext>
                </a:extLst>
              </p:cNvPr>
              <p:cNvSpPr>
                <a:spLocks/>
              </p:cNvSpPr>
              <p:nvPr userDrawn="1"/>
            </p:nvSpPr>
            <p:spPr bwMode="auto">
              <a:xfrm>
                <a:off x="4267"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1" name="Freeform 191">
                <a:extLst>
                  <a:ext uri="{FF2B5EF4-FFF2-40B4-BE49-F238E27FC236}">
                    <a16:creationId xmlns:a16="http://schemas.microsoft.com/office/drawing/2014/main" id="{479757F5-6532-4038-82AD-C154739EBA5A}"/>
                  </a:ext>
                </a:extLst>
              </p:cNvPr>
              <p:cNvSpPr>
                <a:spLocks/>
              </p:cNvSpPr>
              <p:nvPr userDrawn="1"/>
            </p:nvSpPr>
            <p:spPr bwMode="auto">
              <a:xfrm>
                <a:off x="4280"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2" name="Freeform 192">
                <a:extLst>
                  <a:ext uri="{FF2B5EF4-FFF2-40B4-BE49-F238E27FC236}">
                    <a16:creationId xmlns:a16="http://schemas.microsoft.com/office/drawing/2014/main" id="{33D3F330-3037-4EBD-809D-E11031B7C5CE}"/>
                  </a:ext>
                </a:extLst>
              </p:cNvPr>
              <p:cNvSpPr>
                <a:spLocks/>
              </p:cNvSpPr>
              <p:nvPr userDrawn="1"/>
            </p:nvSpPr>
            <p:spPr bwMode="auto">
              <a:xfrm>
                <a:off x="4293"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3" name="Freeform 193">
                <a:extLst>
                  <a:ext uri="{FF2B5EF4-FFF2-40B4-BE49-F238E27FC236}">
                    <a16:creationId xmlns:a16="http://schemas.microsoft.com/office/drawing/2014/main" id="{3E1605E3-D073-429F-9827-4D8E1D624FA0}"/>
                  </a:ext>
                </a:extLst>
              </p:cNvPr>
              <p:cNvSpPr>
                <a:spLocks/>
              </p:cNvSpPr>
              <p:nvPr userDrawn="1"/>
            </p:nvSpPr>
            <p:spPr bwMode="auto">
              <a:xfrm>
                <a:off x="430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4" name="Freeform 194">
                <a:extLst>
                  <a:ext uri="{FF2B5EF4-FFF2-40B4-BE49-F238E27FC236}">
                    <a16:creationId xmlns:a16="http://schemas.microsoft.com/office/drawing/2014/main" id="{C375B655-4C8C-4C87-BB73-1FAA41D32D29}"/>
                  </a:ext>
                </a:extLst>
              </p:cNvPr>
              <p:cNvSpPr>
                <a:spLocks/>
              </p:cNvSpPr>
              <p:nvPr userDrawn="1"/>
            </p:nvSpPr>
            <p:spPr bwMode="auto">
              <a:xfrm>
                <a:off x="431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5" name="Freeform 195">
                <a:extLst>
                  <a:ext uri="{FF2B5EF4-FFF2-40B4-BE49-F238E27FC236}">
                    <a16:creationId xmlns:a16="http://schemas.microsoft.com/office/drawing/2014/main" id="{F3A17969-93C9-4632-BC46-7B7CC9EAC0FE}"/>
                  </a:ext>
                </a:extLst>
              </p:cNvPr>
              <p:cNvSpPr>
                <a:spLocks/>
              </p:cNvSpPr>
              <p:nvPr userDrawn="1"/>
            </p:nvSpPr>
            <p:spPr bwMode="auto">
              <a:xfrm>
                <a:off x="433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6" name="Freeform 196">
                <a:extLst>
                  <a:ext uri="{FF2B5EF4-FFF2-40B4-BE49-F238E27FC236}">
                    <a16:creationId xmlns:a16="http://schemas.microsoft.com/office/drawing/2014/main" id="{7B10A74B-1788-487B-AD6A-F1C5ECAB89B2}"/>
                  </a:ext>
                </a:extLst>
              </p:cNvPr>
              <p:cNvSpPr>
                <a:spLocks/>
              </p:cNvSpPr>
              <p:nvPr userDrawn="1"/>
            </p:nvSpPr>
            <p:spPr bwMode="auto">
              <a:xfrm>
                <a:off x="434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7" name="Freeform 197">
                <a:extLst>
                  <a:ext uri="{FF2B5EF4-FFF2-40B4-BE49-F238E27FC236}">
                    <a16:creationId xmlns:a16="http://schemas.microsoft.com/office/drawing/2014/main" id="{64029DAF-1150-417D-B559-3FC08C97E1DF}"/>
                  </a:ext>
                </a:extLst>
              </p:cNvPr>
              <p:cNvSpPr>
                <a:spLocks/>
              </p:cNvSpPr>
              <p:nvPr userDrawn="1"/>
            </p:nvSpPr>
            <p:spPr bwMode="auto">
              <a:xfrm>
                <a:off x="436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8" name="Freeform 198">
                <a:extLst>
                  <a:ext uri="{FF2B5EF4-FFF2-40B4-BE49-F238E27FC236}">
                    <a16:creationId xmlns:a16="http://schemas.microsoft.com/office/drawing/2014/main" id="{EF13D9B1-11F1-4A95-8570-854CFD73A5FA}"/>
                  </a:ext>
                </a:extLst>
              </p:cNvPr>
              <p:cNvSpPr>
                <a:spLocks/>
              </p:cNvSpPr>
              <p:nvPr userDrawn="1"/>
            </p:nvSpPr>
            <p:spPr bwMode="auto">
              <a:xfrm>
                <a:off x="4376"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39" name="Freeform 199">
                <a:extLst>
                  <a:ext uri="{FF2B5EF4-FFF2-40B4-BE49-F238E27FC236}">
                    <a16:creationId xmlns:a16="http://schemas.microsoft.com/office/drawing/2014/main" id="{F4AFC76F-928F-4EF9-97C0-07400CEE5996}"/>
                  </a:ext>
                </a:extLst>
              </p:cNvPr>
              <p:cNvSpPr>
                <a:spLocks/>
              </p:cNvSpPr>
              <p:nvPr userDrawn="1"/>
            </p:nvSpPr>
            <p:spPr bwMode="auto">
              <a:xfrm>
                <a:off x="4389"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40" name="Freeform 200">
                <a:extLst>
                  <a:ext uri="{FF2B5EF4-FFF2-40B4-BE49-F238E27FC236}">
                    <a16:creationId xmlns:a16="http://schemas.microsoft.com/office/drawing/2014/main" id="{BD04B85E-EFF6-4295-BD24-422616B3064B}"/>
                  </a:ext>
                </a:extLst>
              </p:cNvPr>
              <p:cNvSpPr>
                <a:spLocks/>
              </p:cNvSpPr>
              <p:nvPr userDrawn="1"/>
            </p:nvSpPr>
            <p:spPr bwMode="auto">
              <a:xfrm>
                <a:off x="4402"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41" name="Freeform 201">
                <a:extLst>
                  <a:ext uri="{FF2B5EF4-FFF2-40B4-BE49-F238E27FC236}">
                    <a16:creationId xmlns:a16="http://schemas.microsoft.com/office/drawing/2014/main" id="{15A6853F-4C23-4AB1-8C31-698C22A0606D}"/>
                  </a:ext>
                </a:extLst>
              </p:cNvPr>
              <p:cNvSpPr>
                <a:spLocks/>
              </p:cNvSpPr>
              <p:nvPr userDrawn="1"/>
            </p:nvSpPr>
            <p:spPr bwMode="auto">
              <a:xfrm>
                <a:off x="4415"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42" name="Freeform 202">
                <a:extLst>
                  <a:ext uri="{FF2B5EF4-FFF2-40B4-BE49-F238E27FC236}">
                    <a16:creationId xmlns:a16="http://schemas.microsoft.com/office/drawing/2014/main" id="{4E097F19-A1B3-4449-82CA-12E12F0BEE1B}"/>
                  </a:ext>
                </a:extLst>
              </p:cNvPr>
              <p:cNvSpPr>
                <a:spLocks/>
              </p:cNvSpPr>
              <p:nvPr userDrawn="1"/>
            </p:nvSpPr>
            <p:spPr bwMode="auto">
              <a:xfrm>
                <a:off x="4428"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43" name="Freeform 203">
                <a:extLst>
                  <a:ext uri="{FF2B5EF4-FFF2-40B4-BE49-F238E27FC236}">
                    <a16:creationId xmlns:a16="http://schemas.microsoft.com/office/drawing/2014/main" id="{8D6A26CB-F945-4384-AC53-000A3EFF857C}"/>
                  </a:ext>
                </a:extLst>
              </p:cNvPr>
              <p:cNvSpPr>
                <a:spLocks/>
              </p:cNvSpPr>
              <p:nvPr userDrawn="1"/>
            </p:nvSpPr>
            <p:spPr bwMode="auto">
              <a:xfrm>
                <a:off x="4441"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344" name="Freeform 204">
                <a:extLst>
                  <a:ext uri="{FF2B5EF4-FFF2-40B4-BE49-F238E27FC236}">
                    <a16:creationId xmlns:a16="http://schemas.microsoft.com/office/drawing/2014/main" id="{E8DF69ED-D33F-4B6F-BF28-31FB7F19DF40}"/>
                  </a:ext>
                </a:extLst>
              </p:cNvPr>
              <p:cNvSpPr>
                <a:spLocks/>
              </p:cNvSpPr>
              <p:nvPr userDrawn="1"/>
            </p:nvSpPr>
            <p:spPr bwMode="auto">
              <a:xfrm>
                <a:off x="4454" y="2772"/>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grpSp>
        <p:sp>
          <p:nvSpPr>
            <p:cNvPr id="45" name="Freeform 206">
              <a:extLst>
                <a:ext uri="{FF2B5EF4-FFF2-40B4-BE49-F238E27FC236}">
                  <a16:creationId xmlns:a16="http://schemas.microsoft.com/office/drawing/2014/main" id="{65C8CA65-E172-4FB7-9F48-1ACC82DC4E05}"/>
                </a:ext>
              </a:extLst>
            </p:cNvPr>
            <p:cNvSpPr>
              <a:spLocks/>
            </p:cNvSpPr>
            <p:nvPr userDrawn="1"/>
          </p:nvSpPr>
          <p:spPr bwMode="auto">
            <a:xfrm>
              <a:off x="70913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46" name="Freeform 207">
              <a:extLst>
                <a:ext uri="{FF2B5EF4-FFF2-40B4-BE49-F238E27FC236}">
                  <a16:creationId xmlns:a16="http://schemas.microsoft.com/office/drawing/2014/main" id="{A3609036-C340-4F0A-B697-3A04B038E703}"/>
                </a:ext>
              </a:extLst>
            </p:cNvPr>
            <p:cNvSpPr>
              <a:spLocks/>
            </p:cNvSpPr>
            <p:nvPr userDrawn="1"/>
          </p:nvSpPr>
          <p:spPr bwMode="auto">
            <a:xfrm>
              <a:off x="71120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47" name="Freeform 208">
              <a:extLst>
                <a:ext uri="{FF2B5EF4-FFF2-40B4-BE49-F238E27FC236}">
                  <a16:creationId xmlns:a16="http://schemas.microsoft.com/office/drawing/2014/main" id="{11AAB3DC-9C45-42A6-BE8E-A83EBE4A22FD}"/>
                </a:ext>
              </a:extLst>
            </p:cNvPr>
            <p:cNvSpPr>
              <a:spLocks/>
            </p:cNvSpPr>
            <p:nvPr userDrawn="1"/>
          </p:nvSpPr>
          <p:spPr bwMode="auto">
            <a:xfrm>
              <a:off x="71326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48" name="Freeform 209">
              <a:extLst>
                <a:ext uri="{FF2B5EF4-FFF2-40B4-BE49-F238E27FC236}">
                  <a16:creationId xmlns:a16="http://schemas.microsoft.com/office/drawing/2014/main" id="{D02762A0-46FC-4915-8EBB-140C6CB89150}"/>
                </a:ext>
              </a:extLst>
            </p:cNvPr>
            <p:cNvSpPr>
              <a:spLocks/>
            </p:cNvSpPr>
            <p:nvPr userDrawn="1"/>
          </p:nvSpPr>
          <p:spPr bwMode="auto">
            <a:xfrm>
              <a:off x="71532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49" name="Freeform 210">
              <a:extLst>
                <a:ext uri="{FF2B5EF4-FFF2-40B4-BE49-F238E27FC236}">
                  <a16:creationId xmlns:a16="http://schemas.microsoft.com/office/drawing/2014/main" id="{479F6511-4ED7-4329-8289-082D72DEFF98}"/>
                </a:ext>
              </a:extLst>
            </p:cNvPr>
            <p:cNvSpPr>
              <a:spLocks/>
            </p:cNvSpPr>
            <p:nvPr userDrawn="1"/>
          </p:nvSpPr>
          <p:spPr bwMode="auto">
            <a:xfrm>
              <a:off x="71739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0" name="Freeform 211">
              <a:extLst>
                <a:ext uri="{FF2B5EF4-FFF2-40B4-BE49-F238E27FC236}">
                  <a16:creationId xmlns:a16="http://schemas.microsoft.com/office/drawing/2014/main" id="{23775F10-CAEA-419A-B5F5-2E9E5967DBAB}"/>
                </a:ext>
              </a:extLst>
            </p:cNvPr>
            <p:cNvSpPr>
              <a:spLocks/>
            </p:cNvSpPr>
            <p:nvPr userDrawn="1"/>
          </p:nvSpPr>
          <p:spPr bwMode="auto">
            <a:xfrm>
              <a:off x="719455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1" name="Freeform 212">
              <a:extLst>
                <a:ext uri="{FF2B5EF4-FFF2-40B4-BE49-F238E27FC236}">
                  <a16:creationId xmlns:a16="http://schemas.microsoft.com/office/drawing/2014/main" id="{EA8D9765-E7EC-446B-8D77-CBA8ECEE4B3B}"/>
                </a:ext>
              </a:extLst>
            </p:cNvPr>
            <p:cNvSpPr>
              <a:spLocks/>
            </p:cNvSpPr>
            <p:nvPr userDrawn="1"/>
          </p:nvSpPr>
          <p:spPr bwMode="auto">
            <a:xfrm>
              <a:off x="722312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2" name="Freeform 213">
              <a:extLst>
                <a:ext uri="{FF2B5EF4-FFF2-40B4-BE49-F238E27FC236}">
                  <a16:creationId xmlns:a16="http://schemas.microsoft.com/office/drawing/2014/main" id="{9CF54D15-104D-40F4-9BFA-7CEF07608522}"/>
                </a:ext>
              </a:extLst>
            </p:cNvPr>
            <p:cNvSpPr>
              <a:spLocks/>
            </p:cNvSpPr>
            <p:nvPr userDrawn="1"/>
          </p:nvSpPr>
          <p:spPr bwMode="auto">
            <a:xfrm>
              <a:off x="724376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3" name="Freeform 214">
              <a:extLst>
                <a:ext uri="{FF2B5EF4-FFF2-40B4-BE49-F238E27FC236}">
                  <a16:creationId xmlns:a16="http://schemas.microsoft.com/office/drawing/2014/main" id="{21B47BFA-6548-45BA-BE0F-4F998B277D07}"/>
                </a:ext>
              </a:extLst>
            </p:cNvPr>
            <p:cNvSpPr>
              <a:spLocks/>
            </p:cNvSpPr>
            <p:nvPr userDrawn="1"/>
          </p:nvSpPr>
          <p:spPr bwMode="auto">
            <a:xfrm>
              <a:off x="7264400"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4" name="Freeform 215">
              <a:extLst>
                <a:ext uri="{FF2B5EF4-FFF2-40B4-BE49-F238E27FC236}">
                  <a16:creationId xmlns:a16="http://schemas.microsoft.com/office/drawing/2014/main" id="{5959F140-425B-44A4-B890-F0D1AF5732B3}"/>
                </a:ext>
              </a:extLst>
            </p:cNvPr>
            <p:cNvSpPr>
              <a:spLocks/>
            </p:cNvSpPr>
            <p:nvPr userDrawn="1"/>
          </p:nvSpPr>
          <p:spPr bwMode="auto">
            <a:xfrm>
              <a:off x="7285038"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5" name="Freeform 216">
              <a:extLst>
                <a:ext uri="{FF2B5EF4-FFF2-40B4-BE49-F238E27FC236}">
                  <a16:creationId xmlns:a16="http://schemas.microsoft.com/office/drawing/2014/main" id="{5AB7E215-EB7D-440A-AC48-01B3B459CB66}"/>
                </a:ext>
              </a:extLst>
            </p:cNvPr>
            <p:cNvSpPr>
              <a:spLocks/>
            </p:cNvSpPr>
            <p:nvPr userDrawn="1"/>
          </p:nvSpPr>
          <p:spPr bwMode="auto">
            <a:xfrm>
              <a:off x="7305675"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6" name="Freeform 217">
              <a:extLst>
                <a:ext uri="{FF2B5EF4-FFF2-40B4-BE49-F238E27FC236}">
                  <a16:creationId xmlns:a16="http://schemas.microsoft.com/office/drawing/2014/main" id="{747F59FB-B006-4958-BF13-29CEB332E4B1}"/>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7" name="Freeform 218">
              <a:extLst>
                <a:ext uri="{FF2B5EF4-FFF2-40B4-BE49-F238E27FC236}">
                  <a16:creationId xmlns:a16="http://schemas.microsoft.com/office/drawing/2014/main" id="{8A2A5B75-B009-49EA-934B-3F2AF42FB968}"/>
                </a:ext>
              </a:extLst>
            </p:cNvPr>
            <p:cNvSpPr>
              <a:spLocks/>
            </p:cNvSpPr>
            <p:nvPr userDrawn="1"/>
          </p:nvSpPr>
          <p:spPr bwMode="auto">
            <a:xfrm>
              <a:off x="7326313" y="4400550"/>
              <a:ext cx="0" cy="0"/>
            </a:xfrm>
            <a:custGeom>
              <a:avLst/>
              <a:gdLst/>
              <a:ahLst/>
              <a:cxnLst>
                <a:cxn ang="0">
                  <a:pos x="0" y="0"/>
                </a:cxn>
                <a:cxn ang="0">
                  <a:pos x="0" y="0"/>
                </a:cxn>
                <a:cxn ang="0">
                  <a:pos x="0" y="0"/>
                </a:cxn>
              </a:cxnLst>
              <a:rect l="0" t="0" r="r" b="b"/>
              <a:pathLst>
                <a:path>
                  <a:moveTo>
                    <a:pt x="0" y="0"/>
                  </a:moveTo>
                  <a:lnTo>
                    <a:pt x="0"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8" name="Freeform 219">
              <a:extLst>
                <a:ext uri="{FF2B5EF4-FFF2-40B4-BE49-F238E27FC236}">
                  <a16:creationId xmlns:a16="http://schemas.microsoft.com/office/drawing/2014/main" id="{B29D9070-D525-487C-AC68-F20F2D5D4A1C}"/>
                </a:ext>
              </a:extLst>
            </p:cNvPr>
            <p:cNvSpPr>
              <a:spLocks noEditPoints="1"/>
            </p:cNvSpPr>
            <p:nvPr userDrawn="1"/>
          </p:nvSpPr>
          <p:spPr bwMode="auto">
            <a:xfrm>
              <a:off x="10160000" y="4513263"/>
              <a:ext cx="636588" cy="342900"/>
            </a:xfrm>
            <a:custGeom>
              <a:avLst/>
              <a:gdLst>
                <a:gd name="T0" fmla="*/ 344 w 401"/>
                <a:gd name="T1" fmla="*/ 57 h 216"/>
                <a:gd name="T2" fmla="*/ 318 w 401"/>
                <a:gd name="T3" fmla="*/ 0 h 216"/>
                <a:gd name="T4" fmla="*/ 287 w 401"/>
                <a:gd name="T5" fmla="*/ 57 h 216"/>
                <a:gd name="T6" fmla="*/ 287 w 401"/>
                <a:gd name="T7" fmla="*/ 79 h 216"/>
                <a:gd name="T8" fmla="*/ 235 w 401"/>
                <a:gd name="T9" fmla="*/ 79 h 216"/>
                <a:gd name="T10" fmla="*/ 235 w 401"/>
                <a:gd name="T11" fmla="*/ 57 h 216"/>
                <a:gd name="T12" fmla="*/ 205 w 401"/>
                <a:gd name="T13" fmla="*/ 0 h 216"/>
                <a:gd name="T14" fmla="*/ 174 w 401"/>
                <a:gd name="T15" fmla="*/ 57 h 216"/>
                <a:gd name="T16" fmla="*/ 174 w 401"/>
                <a:gd name="T17" fmla="*/ 79 h 216"/>
                <a:gd name="T18" fmla="*/ 118 w 401"/>
                <a:gd name="T19" fmla="*/ 79 h 216"/>
                <a:gd name="T20" fmla="*/ 118 w 401"/>
                <a:gd name="T21" fmla="*/ 57 h 216"/>
                <a:gd name="T22" fmla="*/ 87 w 401"/>
                <a:gd name="T23" fmla="*/ 0 h 216"/>
                <a:gd name="T24" fmla="*/ 57 w 401"/>
                <a:gd name="T25" fmla="*/ 57 h 216"/>
                <a:gd name="T26" fmla="*/ 57 w 401"/>
                <a:gd name="T27" fmla="*/ 79 h 216"/>
                <a:gd name="T28" fmla="*/ 74 w 401"/>
                <a:gd name="T29" fmla="*/ 136 h 216"/>
                <a:gd name="T30" fmla="*/ 104 w 401"/>
                <a:gd name="T31" fmla="*/ 216 h 216"/>
                <a:gd name="T32" fmla="*/ 118 w 401"/>
                <a:gd name="T33" fmla="*/ 136 h 216"/>
                <a:gd name="T34" fmla="*/ 192 w 401"/>
                <a:gd name="T35" fmla="*/ 136 h 216"/>
                <a:gd name="T36" fmla="*/ 218 w 401"/>
                <a:gd name="T37" fmla="*/ 216 h 216"/>
                <a:gd name="T38" fmla="*/ 226 w 401"/>
                <a:gd name="T39" fmla="*/ 136 h 216"/>
                <a:gd name="T40" fmla="*/ 300 w 401"/>
                <a:gd name="T41" fmla="*/ 136 h 216"/>
                <a:gd name="T42" fmla="*/ 331 w 401"/>
                <a:gd name="T43" fmla="*/ 216 h 216"/>
                <a:gd name="T44" fmla="*/ 401 w 401"/>
                <a:gd name="T45" fmla="*/ 136 h 216"/>
                <a:gd name="T46" fmla="*/ 370 w 401"/>
                <a:gd name="T47" fmla="*/ 79 h 216"/>
                <a:gd name="T48" fmla="*/ 96 w 401"/>
                <a:gd name="T49" fmla="*/ 207 h 216"/>
                <a:gd name="T50" fmla="*/ 83 w 401"/>
                <a:gd name="T51" fmla="*/ 132 h 216"/>
                <a:gd name="T52" fmla="*/ 78 w 401"/>
                <a:gd name="T53" fmla="*/ 70 h 216"/>
                <a:gd name="T54" fmla="*/ 78 w 401"/>
                <a:gd name="T55" fmla="*/ 48 h 216"/>
                <a:gd name="T56" fmla="*/ 87 w 401"/>
                <a:gd name="T57" fmla="*/ 13 h 216"/>
                <a:gd name="T58" fmla="*/ 100 w 401"/>
                <a:gd name="T59" fmla="*/ 48 h 216"/>
                <a:gd name="T60" fmla="*/ 100 w 401"/>
                <a:gd name="T61" fmla="*/ 70 h 216"/>
                <a:gd name="T62" fmla="*/ 126 w 401"/>
                <a:gd name="T63" fmla="*/ 132 h 216"/>
                <a:gd name="T64" fmla="*/ 135 w 401"/>
                <a:gd name="T65" fmla="*/ 132 h 216"/>
                <a:gd name="T66" fmla="*/ 157 w 401"/>
                <a:gd name="T67" fmla="*/ 132 h 216"/>
                <a:gd name="T68" fmla="*/ 213 w 401"/>
                <a:gd name="T69" fmla="*/ 132 h 216"/>
                <a:gd name="T70" fmla="*/ 196 w 401"/>
                <a:gd name="T71" fmla="*/ 207 h 216"/>
                <a:gd name="T72" fmla="*/ 165 w 401"/>
                <a:gd name="T73" fmla="*/ 132 h 216"/>
                <a:gd name="T74" fmla="*/ 196 w 401"/>
                <a:gd name="T75" fmla="*/ 70 h 216"/>
                <a:gd name="T76" fmla="*/ 192 w 401"/>
                <a:gd name="T77" fmla="*/ 48 h 216"/>
                <a:gd name="T78" fmla="*/ 205 w 401"/>
                <a:gd name="T79" fmla="*/ 13 h 216"/>
                <a:gd name="T80" fmla="*/ 218 w 401"/>
                <a:gd name="T81" fmla="*/ 48 h 216"/>
                <a:gd name="T82" fmla="*/ 218 w 401"/>
                <a:gd name="T83" fmla="*/ 70 h 216"/>
                <a:gd name="T84" fmla="*/ 235 w 401"/>
                <a:gd name="T85" fmla="*/ 132 h 216"/>
                <a:gd name="T86" fmla="*/ 248 w 401"/>
                <a:gd name="T87" fmla="*/ 132 h 216"/>
                <a:gd name="T88" fmla="*/ 274 w 401"/>
                <a:gd name="T89" fmla="*/ 132 h 216"/>
                <a:gd name="T90" fmla="*/ 383 w 401"/>
                <a:gd name="T91" fmla="*/ 132 h 216"/>
                <a:gd name="T92" fmla="*/ 322 w 401"/>
                <a:gd name="T93" fmla="*/ 207 h 216"/>
                <a:gd name="T94" fmla="*/ 309 w 401"/>
                <a:gd name="T95" fmla="*/ 132 h 216"/>
                <a:gd name="T96" fmla="*/ 266 w 401"/>
                <a:gd name="T97" fmla="*/ 110 h 216"/>
                <a:gd name="T98" fmla="*/ 283 w 401"/>
                <a:gd name="T99" fmla="*/ 70 h 216"/>
                <a:gd name="T100" fmla="*/ 283 w 401"/>
                <a:gd name="T101" fmla="*/ 48 h 216"/>
                <a:gd name="T102" fmla="*/ 348 w 401"/>
                <a:gd name="T103" fmla="*/ 48 h 216"/>
                <a:gd name="T104" fmla="*/ 348 w 401"/>
                <a:gd name="T105" fmla="*/ 70 h 216"/>
                <a:gd name="T106" fmla="*/ 383 w 401"/>
                <a:gd name="T107" fmla="*/ 13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1" h="216">
                  <a:moveTo>
                    <a:pt x="370" y="79"/>
                  </a:moveTo>
                  <a:lnTo>
                    <a:pt x="344" y="57"/>
                  </a:lnTo>
                  <a:lnTo>
                    <a:pt x="370" y="57"/>
                  </a:lnTo>
                  <a:lnTo>
                    <a:pt x="318" y="0"/>
                  </a:lnTo>
                  <a:lnTo>
                    <a:pt x="261" y="57"/>
                  </a:lnTo>
                  <a:lnTo>
                    <a:pt x="287" y="57"/>
                  </a:lnTo>
                  <a:lnTo>
                    <a:pt x="261" y="79"/>
                  </a:lnTo>
                  <a:lnTo>
                    <a:pt x="287" y="79"/>
                  </a:lnTo>
                  <a:lnTo>
                    <a:pt x="261" y="105"/>
                  </a:lnTo>
                  <a:lnTo>
                    <a:pt x="235" y="79"/>
                  </a:lnTo>
                  <a:lnTo>
                    <a:pt x="257" y="79"/>
                  </a:lnTo>
                  <a:lnTo>
                    <a:pt x="235" y="57"/>
                  </a:lnTo>
                  <a:lnTo>
                    <a:pt x="257" y="57"/>
                  </a:lnTo>
                  <a:lnTo>
                    <a:pt x="205" y="0"/>
                  </a:lnTo>
                  <a:lnTo>
                    <a:pt x="152" y="57"/>
                  </a:lnTo>
                  <a:lnTo>
                    <a:pt x="174" y="57"/>
                  </a:lnTo>
                  <a:lnTo>
                    <a:pt x="152" y="79"/>
                  </a:lnTo>
                  <a:lnTo>
                    <a:pt x="174" y="79"/>
                  </a:lnTo>
                  <a:lnTo>
                    <a:pt x="148" y="110"/>
                  </a:lnTo>
                  <a:lnTo>
                    <a:pt x="118" y="79"/>
                  </a:lnTo>
                  <a:lnTo>
                    <a:pt x="139" y="79"/>
                  </a:lnTo>
                  <a:lnTo>
                    <a:pt x="118" y="57"/>
                  </a:lnTo>
                  <a:lnTo>
                    <a:pt x="139" y="57"/>
                  </a:lnTo>
                  <a:lnTo>
                    <a:pt x="87" y="0"/>
                  </a:lnTo>
                  <a:lnTo>
                    <a:pt x="35" y="57"/>
                  </a:lnTo>
                  <a:lnTo>
                    <a:pt x="57" y="57"/>
                  </a:lnTo>
                  <a:lnTo>
                    <a:pt x="35" y="79"/>
                  </a:lnTo>
                  <a:lnTo>
                    <a:pt x="57" y="79"/>
                  </a:lnTo>
                  <a:lnTo>
                    <a:pt x="0" y="136"/>
                  </a:lnTo>
                  <a:lnTo>
                    <a:pt x="74" y="136"/>
                  </a:lnTo>
                  <a:lnTo>
                    <a:pt x="74" y="216"/>
                  </a:lnTo>
                  <a:lnTo>
                    <a:pt x="104" y="216"/>
                  </a:lnTo>
                  <a:lnTo>
                    <a:pt x="104" y="136"/>
                  </a:lnTo>
                  <a:lnTo>
                    <a:pt x="118" y="136"/>
                  </a:lnTo>
                  <a:lnTo>
                    <a:pt x="174" y="136"/>
                  </a:lnTo>
                  <a:lnTo>
                    <a:pt x="192" y="136"/>
                  </a:lnTo>
                  <a:lnTo>
                    <a:pt x="192" y="216"/>
                  </a:lnTo>
                  <a:lnTo>
                    <a:pt x="218" y="216"/>
                  </a:lnTo>
                  <a:lnTo>
                    <a:pt x="218" y="136"/>
                  </a:lnTo>
                  <a:lnTo>
                    <a:pt x="226" y="136"/>
                  </a:lnTo>
                  <a:lnTo>
                    <a:pt x="292" y="136"/>
                  </a:lnTo>
                  <a:lnTo>
                    <a:pt x="300" y="136"/>
                  </a:lnTo>
                  <a:lnTo>
                    <a:pt x="300" y="216"/>
                  </a:lnTo>
                  <a:lnTo>
                    <a:pt x="331" y="216"/>
                  </a:lnTo>
                  <a:lnTo>
                    <a:pt x="331" y="136"/>
                  </a:lnTo>
                  <a:lnTo>
                    <a:pt x="401" y="136"/>
                  </a:lnTo>
                  <a:lnTo>
                    <a:pt x="344" y="79"/>
                  </a:lnTo>
                  <a:lnTo>
                    <a:pt x="370" y="79"/>
                  </a:lnTo>
                  <a:close/>
                  <a:moveTo>
                    <a:pt x="96" y="132"/>
                  </a:moveTo>
                  <a:lnTo>
                    <a:pt x="96" y="207"/>
                  </a:lnTo>
                  <a:lnTo>
                    <a:pt x="83" y="207"/>
                  </a:lnTo>
                  <a:lnTo>
                    <a:pt x="83" y="132"/>
                  </a:lnTo>
                  <a:lnTo>
                    <a:pt x="17" y="132"/>
                  </a:lnTo>
                  <a:lnTo>
                    <a:pt x="78" y="70"/>
                  </a:lnTo>
                  <a:lnTo>
                    <a:pt x="52" y="70"/>
                  </a:lnTo>
                  <a:lnTo>
                    <a:pt x="78" y="48"/>
                  </a:lnTo>
                  <a:lnTo>
                    <a:pt x="52" y="48"/>
                  </a:lnTo>
                  <a:lnTo>
                    <a:pt x="87" y="13"/>
                  </a:lnTo>
                  <a:lnTo>
                    <a:pt x="122" y="48"/>
                  </a:lnTo>
                  <a:lnTo>
                    <a:pt x="100" y="48"/>
                  </a:lnTo>
                  <a:lnTo>
                    <a:pt x="122" y="70"/>
                  </a:lnTo>
                  <a:lnTo>
                    <a:pt x="100" y="70"/>
                  </a:lnTo>
                  <a:lnTo>
                    <a:pt x="139" y="114"/>
                  </a:lnTo>
                  <a:lnTo>
                    <a:pt x="126" y="132"/>
                  </a:lnTo>
                  <a:lnTo>
                    <a:pt x="96" y="132"/>
                  </a:lnTo>
                  <a:close/>
                  <a:moveTo>
                    <a:pt x="135" y="132"/>
                  </a:moveTo>
                  <a:lnTo>
                    <a:pt x="148" y="119"/>
                  </a:lnTo>
                  <a:lnTo>
                    <a:pt x="157" y="132"/>
                  </a:lnTo>
                  <a:lnTo>
                    <a:pt x="135" y="132"/>
                  </a:lnTo>
                  <a:close/>
                  <a:moveTo>
                    <a:pt x="213" y="132"/>
                  </a:moveTo>
                  <a:lnTo>
                    <a:pt x="213" y="207"/>
                  </a:lnTo>
                  <a:lnTo>
                    <a:pt x="196" y="207"/>
                  </a:lnTo>
                  <a:lnTo>
                    <a:pt x="196" y="132"/>
                  </a:lnTo>
                  <a:lnTo>
                    <a:pt x="165" y="132"/>
                  </a:lnTo>
                  <a:lnTo>
                    <a:pt x="152" y="114"/>
                  </a:lnTo>
                  <a:lnTo>
                    <a:pt x="196" y="70"/>
                  </a:lnTo>
                  <a:lnTo>
                    <a:pt x="170" y="70"/>
                  </a:lnTo>
                  <a:lnTo>
                    <a:pt x="192" y="48"/>
                  </a:lnTo>
                  <a:lnTo>
                    <a:pt x="170" y="48"/>
                  </a:lnTo>
                  <a:lnTo>
                    <a:pt x="205" y="13"/>
                  </a:lnTo>
                  <a:lnTo>
                    <a:pt x="239" y="48"/>
                  </a:lnTo>
                  <a:lnTo>
                    <a:pt x="218" y="48"/>
                  </a:lnTo>
                  <a:lnTo>
                    <a:pt x="239" y="70"/>
                  </a:lnTo>
                  <a:lnTo>
                    <a:pt x="218" y="70"/>
                  </a:lnTo>
                  <a:lnTo>
                    <a:pt x="253" y="110"/>
                  </a:lnTo>
                  <a:lnTo>
                    <a:pt x="235" y="132"/>
                  </a:lnTo>
                  <a:lnTo>
                    <a:pt x="213" y="132"/>
                  </a:lnTo>
                  <a:close/>
                  <a:moveTo>
                    <a:pt x="248" y="132"/>
                  </a:moveTo>
                  <a:lnTo>
                    <a:pt x="261" y="119"/>
                  </a:lnTo>
                  <a:lnTo>
                    <a:pt x="274" y="132"/>
                  </a:lnTo>
                  <a:lnTo>
                    <a:pt x="248" y="132"/>
                  </a:lnTo>
                  <a:close/>
                  <a:moveTo>
                    <a:pt x="383" y="132"/>
                  </a:moveTo>
                  <a:lnTo>
                    <a:pt x="322" y="132"/>
                  </a:lnTo>
                  <a:lnTo>
                    <a:pt x="322" y="207"/>
                  </a:lnTo>
                  <a:lnTo>
                    <a:pt x="309" y="207"/>
                  </a:lnTo>
                  <a:lnTo>
                    <a:pt x="309" y="132"/>
                  </a:lnTo>
                  <a:lnTo>
                    <a:pt x="283" y="132"/>
                  </a:lnTo>
                  <a:lnTo>
                    <a:pt x="266" y="110"/>
                  </a:lnTo>
                  <a:lnTo>
                    <a:pt x="305" y="70"/>
                  </a:lnTo>
                  <a:lnTo>
                    <a:pt x="283" y="70"/>
                  </a:lnTo>
                  <a:lnTo>
                    <a:pt x="305" y="48"/>
                  </a:lnTo>
                  <a:lnTo>
                    <a:pt x="283" y="48"/>
                  </a:lnTo>
                  <a:lnTo>
                    <a:pt x="318" y="13"/>
                  </a:lnTo>
                  <a:lnTo>
                    <a:pt x="348" y="48"/>
                  </a:lnTo>
                  <a:lnTo>
                    <a:pt x="327" y="48"/>
                  </a:lnTo>
                  <a:lnTo>
                    <a:pt x="348" y="70"/>
                  </a:lnTo>
                  <a:lnTo>
                    <a:pt x="327" y="70"/>
                  </a:lnTo>
                  <a:lnTo>
                    <a:pt x="383"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59" name="Freeform 220">
              <a:extLst>
                <a:ext uri="{FF2B5EF4-FFF2-40B4-BE49-F238E27FC236}">
                  <a16:creationId xmlns:a16="http://schemas.microsoft.com/office/drawing/2014/main" id="{DB1EBA58-B849-47BA-B575-F840CAE898C0}"/>
                </a:ext>
              </a:extLst>
            </p:cNvPr>
            <p:cNvSpPr>
              <a:spLocks noEditPoints="1"/>
            </p:cNvSpPr>
            <p:nvPr userDrawn="1"/>
          </p:nvSpPr>
          <p:spPr bwMode="auto">
            <a:xfrm>
              <a:off x="7843838" y="4400550"/>
              <a:ext cx="2268538" cy="447675"/>
            </a:xfrm>
            <a:custGeom>
              <a:avLst/>
              <a:gdLst>
                <a:gd name="T0" fmla="*/ 91 w 328"/>
                <a:gd name="T1" fmla="*/ 0 h 64"/>
                <a:gd name="T2" fmla="*/ 124 w 328"/>
                <a:gd name="T3" fmla="*/ 59 h 64"/>
                <a:gd name="T4" fmla="*/ 328 w 328"/>
                <a:gd name="T5" fmla="*/ 63 h 64"/>
                <a:gd name="T6" fmla="*/ 327 w 328"/>
                <a:gd name="T7" fmla="*/ 2 h 64"/>
                <a:gd name="T8" fmla="*/ 193 w 328"/>
                <a:gd name="T9" fmla="*/ 21 h 64"/>
                <a:gd name="T10" fmla="*/ 123 w 328"/>
                <a:gd name="T11" fmla="*/ 57 h 64"/>
                <a:gd name="T12" fmla="*/ 113 w 328"/>
                <a:gd name="T13" fmla="*/ 5 h 64"/>
                <a:gd name="T14" fmla="*/ 150 w 328"/>
                <a:gd name="T15" fmla="*/ 19 h 64"/>
                <a:gd name="T16" fmla="*/ 140 w 328"/>
                <a:gd name="T17" fmla="*/ 20 h 64"/>
                <a:gd name="T18" fmla="*/ 132 w 328"/>
                <a:gd name="T19" fmla="*/ 10 h 64"/>
                <a:gd name="T20" fmla="*/ 188 w 328"/>
                <a:gd name="T21" fmla="*/ 15 h 64"/>
                <a:gd name="T22" fmla="*/ 191 w 328"/>
                <a:gd name="T23" fmla="*/ 49 h 64"/>
                <a:gd name="T24" fmla="*/ 134 w 328"/>
                <a:gd name="T25" fmla="*/ 38 h 64"/>
                <a:gd name="T26" fmla="*/ 139 w 328"/>
                <a:gd name="T27" fmla="*/ 40 h 64"/>
                <a:gd name="T28" fmla="*/ 155 w 328"/>
                <a:gd name="T29" fmla="*/ 38 h 64"/>
                <a:gd name="T30" fmla="*/ 156 w 328"/>
                <a:gd name="T31" fmla="*/ 38 h 64"/>
                <a:gd name="T32" fmla="*/ 172 w 328"/>
                <a:gd name="T33" fmla="*/ 40 h 64"/>
                <a:gd name="T34" fmla="*/ 179 w 328"/>
                <a:gd name="T35" fmla="*/ 38 h 64"/>
                <a:gd name="T36" fmla="*/ 185 w 328"/>
                <a:gd name="T37" fmla="*/ 40 h 64"/>
                <a:gd name="T38" fmla="*/ 180 w 328"/>
                <a:gd name="T39" fmla="*/ 36 h 64"/>
                <a:gd name="T40" fmla="*/ 178 w 328"/>
                <a:gd name="T41" fmla="*/ 36 h 64"/>
                <a:gd name="T42" fmla="*/ 162 w 328"/>
                <a:gd name="T43" fmla="*/ 33 h 64"/>
                <a:gd name="T44" fmla="*/ 155 w 328"/>
                <a:gd name="T45" fmla="*/ 36 h 64"/>
                <a:gd name="T46" fmla="*/ 149 w 328"/>
                <a:gd name="T47" fmla="*/ 33 h 64"/>
                <a:gd name="T48" fmla="*/ 134 w 328"/>
                <a:gd name="T49" fmla="*/ 36 h 64"/>
                <a:gd name="T50" fmla="*/ 138 w 328"/>
                <a:gd name="T51" fmla="*/ 42 h 64"/>
                <a:gd name="T52" fmla="*/ 149 w 328"/>
                <a:gd name="T53" fmla="*/ 42 h 64"/>
                <a:gd name="T54" fmla="*/ 157 w 328"/>
                <a:gd name="T55" fmla="*/ 45 h 64"/>
                <a:gd name="T56" fmla="*/ 162 w 328"/>
                <a:gd name="T57" fmla="*/ 45 h 64"/>
                <a:gd name="T58" fmla="*/ 177 w 328"/>
                <a:gd name="T59" fmla="*/ 42 h 64"/>
                <a:gd name="T60" fmla="*/ 179 w 328"/>
                <a:gd name="T61" fmla="*/ 42 h 64"/>
                <a:gd name="T62" fmla="*/ 180 w 328"/>
                <a:gd name="T63" fmla="*/ 29 h 64"/>
                <a:gd name="T64" fmla="*/ 172 w 328"/>
                <a:gd name="T65" fmla="*/ 31 h 64"/>
                <a:gd name="T66" fmla="*/ 166 w 328"/>
                <a:gd name="T67" fmla="*/ 29 h 64"/>
                <a:gd name="T68" fmla="*/ 154 w 328"/>
                <a:gd name="T69" fmla="*/ 31 h 64"/>
                <a:gd name="T70" fmla="*/ 148 w 328"/>
                <a:gd name="T71" fmla="*/ 29 h 64"/>
                <a:gd name="T72" fmla="*/ 133 w 328"/>
                <a:gd name="T73" fmla="*/ 31 h 64"/>
                <a:gd name="T74" fmla="*/ 123 w 328"/>
                <a:gd name="T75" fmla="*/ 7 h 64"/>
                <a:gd name="T76" fmla="*/ 135 w 328"/>
                <a:gd name="T77" fmla="*/ 50 h 64"/>
                <a:gd name="T78" fmla="*/ 198 w 328"/>
                <a:gd name="T79" fmla="*/ 56 h 64"/>
                <a:gd name="T80" fmla="*/ 203 w 328"/>
                <a:gd name="T81" fmla="*/ 62 h 64"/>
                <a:gd name="T82" fmla="*/ 215 w 328"/>
                <a:gd name="T83" fmla="*/ 6 h 64"/>
                <a:gd name="T84" fmla="*/ 217 w 328"/>
                <a:gd name="T85" fmla="*/ 5 h 64"/>
                <a:gd name="T86" fmla="*/ 230 w 328"/>
                <a:gd name="T87" fmla="*/ 62 h 64"/>
                <a:gd name="T88" fmla="*/ 236 w 328"/>
                <a:gd name="T89" fmla="*/ 2 h 64"/>
                <a:gd name="T90" fmla="*/ 241 w 328"/>
                <a:gd name="T91" fmla="*/ 62 h 64"/>
                <a:gd name="T92" fmla="*/ 254 w 328"/>
                <a:gd name="T93" fmla="*/ 2 h 64"/>
                <a:gd name="T94" fmla="*/ 256 w 328"/>
                <a:gd name="T95" fmla="*/ 2 h 64"/>
                <a:gd name="T96" fmla="*/ 268 w 328"/>
                <a:gd name="T97" fmla="*/ 62 h 64"/>
                <a:gd name="T98" fmla="*/ 275 w 328"/>
                <a:gd name="T99" fmla="*/ 2 h 64"/>
                <a:gd name="T100" fmla="*/ 280 w 328"/>
                <a:gd name="T101" fmla="*/ 62 h 64"/>
                <a:gd name="T102" fmla="*/ 292 w 328"/>
                <a:gd name="T103" fmla="*/ 2 h 64"/>
                <a:gd name="T104" fmla="*/ 294 w 328"/>
                <a:gd name="T105" fmla="*/ 2 h 64"/>
                <a:gd name="T106" fmla="*/ 307 w 328"/>
                <a:gd name="T107" fmla="*/ 62 h 64"/>
                <a:gd name="T108" fmla="*/ 313 w 328"/>
                <a:gd name="T109" fmla="*/ 2 h 64"/>
                <a:gd name="T110" fmla="*/ 318 w 328"/>
                <a:gd name="T111" fmla="*/ 62 h 64"/>
                <a:gd name="T112" fmla="*/ 132 w 328"/>
                <a:gd name="T113" fmla="*/ 27 h 64"/>
                <a:gd name="T114" fmla="*/ 113 w 328"/>
                <a:gd name="T115" fmla="*/ 62 h 64"/>
                <a:gd name="T116" fmla="*/ 2 w 328"/>
                <a:gd name="T117" fmla="*/ 2 h 64"/>
                <a:gd name="T118" fmla="*/ 129 w 328"/>
                <a:gd name="T119" fmla="*/ 5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28" h="64">
                  <a:moveTo>
                    <a:pt x="328" y="0"/>
                  </a:moveTo>
                  <a:cubicBezTo>
                    <a:pt x="240" y="0"/>
                    <a:pt x="240" y="0"/>
                    <a:pt x="240" y="0"/>
                  </a:cubicBezTo>
                  <a:cubicBezTo>
                    <a:pt x="239" y="0"/>
                    <a:pt x="201" y="3"/>
                    <a:pt x="177" y="19"/>
                  </a:cubicBezTo>
                  <a:cubicBezTo>
                    <a:pt x="177" y="19"/>
                    <a:pt x="177" y="19"/>
                    <a:pt x="177" y="19"/>
                  </a:cubicBezTo>
                  <a:cubicBezTo>
                    <a:pt x="169" y="19"/>
                    <a:pt x="162" y="19"/>
                    <a:pt x="155" y="19"/>
                  </a:cubicBezTo>
                  <a:cubicBezTo>
                    <a:pt x="150" y="15"/>
                    <a:pt x="145" y="13"/>
                    <a:pt x="139" y="10"/>
                  </a:cubicBezTo>
                  <a:cubicBezTo>
                    <a:pt x="139" y="10"/>
                    <a:pt x="139" y="10"/>
                    <a:pt x="139" y="10"/>
                  </a:cubicBezTo>
                  <a:cubicBezTo>
                    <a:pt x="116" y="2"/>
                    <a:pt x="91" y="0"/>
                    <a:pt x="91" y="0"/>
                  </a:cubicBezTo>
                  <a:cubicBezTo>
                    <a:pt x="1" y="0"/>
                    <a:pt x="1" y="0"/>
                    <a:pt x="1" y="0"/>
                  </a:cubicBezTo>
                  <a:cubicBezTo>
                    <a:pt x="0" y="0"/>
                    <a:pt x="0" y="0"/>
                    <a:pt x="0" y="1"/>
                  </a:cubicBezTo>
                  <a:cubicBezTo>
                    <a:pt x="0" y="63"/>
                    <a:pt x="0" y="63"/>
                    <a:pt x="0" y="63"/>
                  </a:cubicBezTo>
                  <a:cubicBezTo>
                    <a:pt x="0" y="63"/>
                    <a:pt x="0" y="64"/>
                    <a:pt x="1" y="64"/>
                  </a:cubicBezTo>
                  <a:cubicBezTo>
                    <a:pt x="118" y="64"/>
                    <a:pt x="118" y="64"/>
                    <a:pt x="118" y="64"/>
                  </a:cubicBezTo>
                  <a:cubicBezTo>
                    <a:pt x="118" y="64"/>
                    <a:pt x="118" y="64"/>
                    <a:pt x="119" y="64"/>
                  </a:cubicBezTo>
                  <a:cubicBezTo>
                    <a:pt x="124" y="59"/>
                    <a:pt x="124" y="59"/>
                    <a:pt x="124" y="59"/>
                  </a:cubicBezTo>
                  <a:cubicBezTo>
                    <a:pt x="124" y="59"/>
                    <a:pt x="124" y="59"/>
                    <a:pt x="124" y="59"/>
                  </a:cubicBezTo>
                  <a:cubicBezTo>
                    <a:pt x="197" y="59"/>
                    <a:pt x="197" y="59"/>
                    <a:pt x="197" y="59"/>
                  </a:cubicBezTo>
                  <a:cubicBezTo>
                    <a:pt x="198" y="59"/>
                    <a:pt x="198" y="59"/>
                    <a:pt x="198" y="59"/>
                  </a:cubicBezTo>
                  <a:cubicBezTo>
                    <a:pt x="201" y="63"/>
                    <a:pt x="201" y="63"/>
                    <a:pt x="201" y="63"/>
                  </a:cubicBezTo>
                  <a:cubicBezTo>
                    <a:pt x="202" y="63"/>
                    <a:pt x="202" y="64"/>
                    <a:pt x="202" y="64"/>
                  </a:cubicBezTo>
                  <a:cubicBezTo>
                    <a:pt x="328" y="64"/>
                    <a:pt x="328" y="64"/>
                    <a:pt x="328" y="64"/>
                  </a:cubicBezTo>
                  <a:cubicBezTo>
                    <a:pt x="328" y="64"/>
                    <a:pt x="328" y="64"/>
                    <a:pt x="328" y="64"/>
                  </a:cubicBezTo>
                  <a:cubicBezTo>
                    <a:pt x="328" y="64"/>
                    <a:pt x="328" y="64"/>
                    <a:pt x="328" y="63"/>
                  </a:cubicBezTo>
                  <a:cubicBezTo>
                    <a:pt x="328" y="63"/>
                    <a:pt x="328" y="63"/>
                    <a:pt x="328" y="63"/>
                  </a:cubicBezTo>
                  <a:cubicBezTo>
                    <a:pt x="328" y="63"/>
                    <a:pt x="328" y="63"/>
                    <a:pt x="328" y="63"/>
                  </a:cubicBezTo>
                  <a:cubicBezTo>
                    <a:pt x="328" y="63"/>
                    <a:pt x="328" y="63"/>
                    <a:pt x="328" y="63"/>
                  </a:cubicBezTo>
                  <a:cubicBezTo>
                    <a:pt x="328" y="1"/>
                    <a:pt x="328" y="1"/>
                    <a:pt x="328" y="1"/>
                  </a:cubicBezTo>
                  <a:cubicBezTo>
                    <a:pt x="328" y="0"/>
                    <a:pt x="328" y="0"/>
                    <a:pt x="328" y="0"/>
                  </a:cubicBezTo>
                  <a:close/>
                  <a:moveTo>
                    <a:pt x="327" y="62"/>
                  </a:moveTo>
                  <a:cubicBezTo>
                    <a:pt x="323" y="62"/>
                    <a:pt x="323" y="62"/>
                    <a:pt x="323" y="62"/>
                  </a:cubicBezTo>
                  <a:cubicBezTo>
                    <a:pt x="323" y="2"/>
                    <a:pt x="323" y="2"/>
                    <a:pt x="323" y="2"/>
                  </a:cubicBezTo>
                  <a:cubicBezTo>
                    <a:pt x="327" y="2"/>
                    <a:pt x="327" y="2"/>
                    <a:pt x="327" y="2"/>
                  </a:cubicBezTo>
                  <a:lnTo>
                    <a:pt x="327" y="62"/>
                  </a:lnTo>
                  <a:close/>
                  <a:moveTo>
                    <a:pt x="193" y="51"/>
                  </a:moveTo>
                  <a:cubicBezTo>
                    <a:pt x="193" y="51"/>
                    <a:pt x="193" y="51"/>
                    <a:pt x="193" y="51"/>
                  </a:cubicBezTo>
                  <a:cubicBezTo>
                    <a:pt x="193" y="25"/>
                    <a:pt x="193" y="25"/>
                    <a:pt x="193" y="25"/>
                  </a:cubicBezTo>
                  <a:cubicBezTo>
                    <a:pt x="193" y="25"/>
                    <a:pt x="193" y="25"/>
                    <a:pt x="193" y="25"/>
                  </a:cubicBezTo>
                  <a:cubicBezTo>
                    <a:pt x="194" y="22"/>
                    <a:pt x="194" y="22"/>
                    <a:pt x="194" y="22"/>
                  </a:cubicBezTo>
                  <a:cubicBezTo>
                    <a:pt x="194" y="22"/>
                    <a:pt x="194" y="21"/>
                    <a:pt x="193" y="21"/>
                  </a:cubicBezTo>
                  <a:cubicBezTo>
                    <a:pt x="193" y="21"/>
                    <a:pt x="193" y="21"/>
                    <a:pt x="193" y="21"/>
                  </a:cubicBezTo>
                  <a:cubicBezTo>
                    <a:pt x="193" y="12"/>
                    <a:pt x="193" y="12"/>
                    <a:pt x="193" y="12"/>
                  </a:cubicBezTo>
                  <a:cubicBezTo>
                    <a:pt x="194" y="12"/>
                    <a:pt x="195" y="12"/>
                    <a:pt x="196" y="11"/>
                  </a:cubicBezTo>
                  <a:cubicBezTo>
                    <a:pt x="196" y="54"/>
                    <a:pt x="196" y="54"/>
                    <a:pt x="196" y="54"/>
                  </a:cubicBezTo>
                  <a:lnTo>
                    <a:pt x="193" y="51"/>
                  </a:lnTo>
                  <a:close/>
                  <a:moveTo>
                    <a:pt x="107" y="4"/>
                  </a:moveTo>
                  <a:cubicBezTo>
                    <a:pt x="108" y="4"/>
                    <a:pt x="110" y="4"/>
                    <a:pt x="111" y="4"/>
                  </a:cubicBezTo>
                  <a:cubicBezTo>
                    <a:pt x="126" y="55"/>
                    <a:pt x="126" y="55"/>
                    <a:pt x="126" y="55"/>
                  </a:cubicBezTo>
                  <a:cubicBezTo>
                    <a:pt x="123" y="57"/>
                    <a:pt x="123" y="57"/>
                    <a:pt x="123" y="57"/>
                  </a:cubicBezTo>
                  <a:lnTo>
                    <a:pt x="107" y="4"/>
                  </a:lnTo>
                  <a:close/>
                  <a:moveTo>
                    <a:pt x="122" y="59"/>
                  </a:moveTo>
                  <a:cubicBezTo>
                    <a:pt x="119" y="61"/>
                    <a:pt x="119" y="61"/>
                    <a:pt x="119" y="61"/>
                  </a:cubicBezTo>
                  <a:cubicBezTo>
                    <a:pt x="102" y="3"/>
                    <a:pt x="102" y="3"/>
                    <a:pt x="102" y="3"/>
                  </a:cubicBezTo>
                  <a:cubicBezTo>
                    <a:pt x="103" y="3"/>
                    <a:pt x="104" y="3"/>
                    <a:pt x="105" y="3"/>
                  </a:cubicBezTo>
                  <a:lnTo>
                    <a:pt x="122" y="59"/>
                  </a:lnTo>
                  <a:close/>
                  <a:moveTo>
                    <a:pt x="127" y="54"/>
                  </a:moveTo>
                  <a:cubicBezTo>
                    <a:pt x="113" y="5"/>
                    <a:pt x="113" y="5"/>
                    <a:pt x="113" y="5"/>
                  </a:cubicBezTo>
                  <a:cubicBezTo>
                    <a:pt x="114" y="5"/>
                    <a:pt x="115" y="5"/>
                    <a:pt x="116" y="5"/>
                  </a:cubicBezTo>
                  <a:cubicBezTo>
                    <a:pt x="130" y="52"/>
                    <a:pt x="130" y="52"/>
                    <a:pt x="130" y="52"/>
                  </a:cubicBezTo>
                  <a:lnTo>
                    <a:pt x="127" y="54"/>
                  </a:lnTo>
                  <a:close/>
                  <a:moveTo>
                    <a:pt x="147" y="19"/>
                  </a:moveTo>
                  <a:cubicBezTo>
                    <a:pt x="145" y="15"/>
                    <a:pt x="145" y="15"/>
                    <a:pt x="145" y="15"/>
                  </a:cubicBezTo>
                  <a:cubicBezTo>
                    <a:pt x="147" y="16"/>
                    <a:pt x="148" y="16"/>
                    <a:pt x="149" y="17"/>
                  </a:cubicBezTo>
                  <a:cubicBezTo>
                    <a:pt x="149" y="17"/>
                    <a:pt x="149" y="17"/>
                    <a:pt x="149" y="17"/>
                  </a:cubicBezTo>
                  <a:cubicBezTo>
                    <a:pt x="150" y="19"/>
                    <a:pt x="150" y="19"/>
                    <a:pt x="150" y="19"/>
                  </a:cubicBezTo>
                  <a:cubicBezTo>
                    <a:pt x="149" y="19"/>
                    <a:pt x="148" y="19"/>
                    <a:pt x="147" y="19"/>
                  </a:cubicBezTo>
                  <a:close/>
                  <a:moveTo>
                    <a:pt x="145" y="19"/>
                  </a:moveTo>
                  <a:cubicBezTo>
                    <a:pt x="144" y="19"/>
                    <a:pt x="143" y="20"/>
                    <a:pt x="142" y="20"/>
                  </a:cubicBezTo>
                  <a:cubicBezTo>
                    <a:pt x="140" y="13"/>
                    <a:pt x="140" y="13"/>
                    <a:pt x="140" y="13"/>
                  </a:cubicBezTo>
                  <a:cubicBezTo>
                    <a:pt x="141" y="13"/>
                    <a:pt x="142" y="14"/>
                    <a:pt x="143" y="14"/>
                  </a:cubicBezTo>
                  <a:cubicBezTo>
                    <a:pt x="143" y="14"/>
                    <a:pt x="143" y="15"/>
                    <a:pt x="143" y="15"/>
                  </a:cubicBezTo>
                  <a:lnTo>
                    <a:pt x="145" y="19"/>
                  </a:lnTo>
                  <a:close/>
                  <a:moveTo>
                    <a:pt x="140" y="20"/>
                  </a:moveTo>
                  <a:cubicBezTo>
                    <a:pt x="139" y="20"/>
                    <a:pt x="138" y="20"/>
                    <a:pt x="137" y="20"/>
                  </a:cubicBezTo>
                  <a:cubicBezTo>
                    <a:pt x="134" y="11"/>
                    <a:pt x="134" y="11"/>
                    <a:pt x="134" y="11"/>
                  </a:cubicBezTo>
                  <a:cubicBezTo>
                    <a:pt x="135" y="11"/>
                    <a:pt x="136" y="11"/>
                    <a:pt x="138" y="12"/>
                  </a:cubicBezTo>
                  <a:lnTo>
                    <a:pt x="140" y="20"/>
                  </a:lnTo>
                  <a:close/>
                  <a:moveTo>
                    <a:pt x="135" y="20"/>
                  </a:moveTo>
                  <a:cubicBezTo>
                    <a:pt x="134" y="20"/>
                    <a:pt x="133" y="20"/>
                    <a:pt x="132" y="21"/>
                  </a:cubicBezTo>
                  <a:cubicBezTo>
                    <a:pt x="129" y="9"/>
                    <a:pt x="129" y="9"/>
                    <a:pt x="129" y="9"/>
                  </a:cubicBezTo>
                  <a:cubicBezTo>
                    <a:pt x="130" y="9"/>
                    <a:pt x="131" y="10"/>
                    <a:pt x="132" y="10"/>
                  </a:cubicBezTo>
                  <a:lnTo>
                    <a:pt x="135" y="20"/>
                  </a:lnTo>
                  <a:close/>
                  <a:moveTo>
                    <a:pt x="183" y="20"/>
                  </a:moveTo>
                  <a:cubicBezTo>
                    <a:pt x="183" y="17"/>
                    <a:pt x="183" y="17"/>
                    <a:pt x="183" y="17"/>
                  </a:cubicBezTo>
                  <a:cubicBezTo>
                    <a:pt x="183" y="17"/>
                    <a:pt x="183" y="17"/>
                    <a:pt x="183" y="17"/>
                  </a:cubicBezTo>
                  <a:cubicBezTo>
                    <a:pt x="184" y="16"/>
                    <a:pt x="185" y="16"/>
                    <a:pt x="186" y="15"/>
                  </a:cubicBezTo>
                  <a:cubicBezTo>
                    <a:pt x="186" y="20"/>
                    <a:pt x="186" y="20"/>
                    <a:pt x="186" y="20"/>
                  </a:cubicBezTo>
                  <a:cubicBezTo>
                    <a:pt x="185" y="20"/>
                    <a:pt x="184" y="20"/>
                    <a:pt x="183" y="20"/>
                  </a:cubicBezTo>
                  <a:close/>
                  <a:moveTo>
                    <a:pt x="188" y="15"/>
                  </a:moveTo>
                  <a:cubicBezTo>
                    <a:pt x="189" y="14"/>
                    <a:pt x="190" y="14"/>
                    <a:pt x="191" y="13"/>
                  </a:cubicBezTo>
                  <a:cubicBezTo>
                    <a:pt x="191" y="21"/>
                    <a:pt x="191" y="21"/>
                    <a:pt x="191" y="21"/>
                  </a:cubicBezTo>
                  <a:cubicBezTo>
                    <a:pt x="190" y="20"/>
                    <a:pt x="189" y="20"/>
                    <a:pt x="188" y="20"/>
                  </a:cubicBezTo>
                  <a:lnTo>
                    <a:pt x="188" y="15"/>
                  </a:lnTo>
                  <a:close/>
                  <a:moveTo>
                    <a:pt x="189" y="46"/>
                  </a:moveTo>
                  <a:cubicBezTo>
                    <a:pt x="189" y="46"/>
                    <a:pt x="189" y="46"/>
                    <a:pt x="189" y="46"/>
                  </a:cubicBezTo>
                  <a:cubicBezTo>
                    <a:pt x="191" y="34"/>
                    <a:pt x="191" y="34"/>
                    <a:pt x="191" y="34"/>
                  </a:cubicBezTo>
                  <a:cubicBezTo>
                    <a:pt x="191" y="49"/>
                    <a:pt x="191" y="49"/>
                    <a:pt x="191" y="49"/>
                  </a:cubicBezTo>
                  <a:lnTo>
                    <a:pt x="189" y="46"/>
                  </a:lnTo>
                  <a:close/>
                  <a:moveTo>
                    <a:pt x="184" y="45"/>
                  </a:moveTo>
                  <a:cubicBezTo>
                    <a:pt x="185" y="42"/>
                    <a:pt x="185" y="42"/>
                    <a:pt x="185" y="42"/>
                  </a:cubicBezTo>
                  <a:cubicBezTo>
                    <a:pt x="188" y="42"/>
                    <a:pt x="188" y="42"/>
                    <a:pt x="188" y="42"/>
                  </a:cubicBezTo>
                  <a:cubicBezTo>
                    <a:pt x="187" y="45"/>
                    <a:pt x="187" y="45"/>
                    <a:pt x="187" y="45"/>
                  </a:cubicBezTo>
                  <a:cubicBezTo>
                    <a:pt x="187" y="45"/>
                    <a:pt x="187" y="45"/>
                    <a:pt x="187" y="45"/>
                  </a:cubicBezTo>
                  <a:lnTo>
                    <a:pt x="184" y="45"/>
                  </a:lnTo>
                  <a:close/>
                  <a:moveTo>
                    <a:pt x="134" y="38"/>
                  </a:moveTo>
                  <a:cubicBezTo>
                    <a:pt x="137" y="38"/>
                    <a:pt x="137" y="38"/>
                    <a:pt x="137" y="38"/>
                  </a:cubicBezTo>
                  <a:cubicBezTo>
                    <a:pt x="138" y="40"/>
                    <a:pt x="138" y="40"/>
                    <a:pt x="138" y="40"/>
                  </a:cubicBezTo>
                  <a:cubicBezTo>
                    <a:pt x="135" y="40"/>
                    <a:pt x="135" y="40"/>
                    <a:pt x="135" y="40"/>
                  </a:cubicBezTo>
                  <a:lnTo>
                    <a:pt x="134" y="38"/>
                  </a:lnTo>
                  <a:close/>
                  <a:moveTo>
                    <a:pt x="139" y="38"/>
                  </a:moveTo>
                  <a:cubicBezTo>
                    <a:pt x="143" y="38"/>
                    <a:pt x="143" y="38"/>
                    <a:pt x="143" y="38"/>
                  </a:cubicBezTo>
                  <a:cubicBezTo>
                    <a:pt x="143" y="40"/>
                    <a:pt x="143" y="40"/>
                    <a:pt x="143" y="40"/>
                  </a:cubicBezTo>
                  <a:cubicBezTo>
                    <a:pt x="139" y="40"/>
                    <a:pt x="139" y="40"/>
                    <a:pt x="139" y="40"/>
                  </a:cubicBezTo>
                  <a:lnTo>
                    <a:pt x="139" y="38"/>
                  </a:lnTo>
                  <a:close/>
                  <a:moveTo>
                    <a:pt x="145" y="38"/>
                  </a:moveTo>
                  <a:cubicBezTo>
                    <a:pt x="149" y="38"/>
                    <a:pt x="149" y="38"/>
                    <a:pt x="149" y="38"/>
                  </a:cubicBezTo>
                  <a:cubicBezTo>
                    <a:pt x="149" y="40"/>
                    <a:pt x="149" y="40"/>
                    <a:pt x="149" y="40"/>
                  </a:cubicBezTo>
                  <a:cubicBezTo>
                    <a:pt x="145" y="40"/>
                    <a:pt x="145" y="40"/>
                    <a:pt x="145" y="40"/>
                  </a:cubicBezTo>
                  <a:lnTo>
                    <a:pt x="145" y="38"/>
                  </a:lnTo>
                  <a:close/>
                  <a:moveTo>
                    <a:pt x="151" y="38"/>
                  </a:moveTo>
                  <a:cubicBezTo>
                    <a:pt x="155" y="38"/>
                    <a:pt x="155" y="38"/>
                    <a:pt x="155" y="38"/>
                  </a:cubicBezTo>
                  <a:cubicBezTo>
                    <a:pt x="155" y="40"/>
                    <a:pt x="155" y="40"/>
                    <a:pt x="155" y="40"/>
                  </a:cubicBezTo>
                  <a:cubicBezTo>
                    <a:pt x="151" y="40"/>
                    <a:pt x="151" y="40"/>
                    <a:pt x="151" y="40"/>
                  </a:cubicBezTo>
                  <a:lnTo>
                    <a:pt x="151" y="38"/>
                  </a:lnTo>
                  <a:close/>
                  <a:moveTo>
                    <a:pt x="156" y="38"/>
                  </a:moveTo>
                  <a:cubicBezTo>
                    <a:pt x="160" y="38"/>
                    <a:pt x="160" y="38"/>
                    <a:pt x="160" y="38"/>
                  </a:cubicBezTo>
                  <a:cubicBezTo>
                    <a:pt x="160" y="40"/>
                    <a:pt x="160" y="40"/>
                    <a:pt x="160" y="40"/>
                  </a:cubicBezTo>
                  <a:cubicBezTo>
                    <a:pt x="156" y="40"/>
                    <a:pt x="156" y="40"/>
                    <a:pt x="156" y="40"/>
                  </a:cubicBezTo>
                  <a:lnTo>
                    <a:pt x="156" y="38"/>
                  </a:lnTo>
                  <a:close/>
                  <a:moveTo>
                    <a:pt x="162" y="38"/>
                  </a:moveTo>
                  <a:cubicBezTo>
                    <a:pt x="166" y="38"/>
                    <a:pt x="166" y="38"/>
                    <a:pt x="166" y="38"/>
                  </a:cubicBezTo>
                  <a:cubicBezTo>
                    <a:pt x="166" y="40"/>
                    <a:pt x="166" y="40"/>
                    <a:pt x="166" y="40"/>
                  </a:cubicBezTo>
                  <a:cubicBezTo>
                    <a:pt x="162" y="40"/>
                    <a:pt x="162" y="40"/>
                    <a:pt x="162" y="40"/>
                  </a:cubicBezTo>
                  <a:lnTo>
                    <a:pt x="162" y="38"/>
                  </a:lnTo>
                  <a:close/>
                  <a:moveTo>
                    <a:pt x="168" y="38"/>
                  </a:moveTo>
                  <a:cubicBezTo>
                    <a:pt x="172" y="38"/>
                    <a:pt x="172" y="38"/>
                    <a:pt x="172" y="38"/>
                  </a:cubicBezTo>
                  <a:cubicBezTo>
                    <a:pt x="172" y="40"/>
                    <a:pt x="172" y="40"/>
                    <a:pt x="172" y="40"/>
                  </a:cubicBezTo>
                  <a:cubicBezTo>
                    <a:pt x="168" y="40"/>
                    <a:pt x="168" y="40"/>
                    <a:pt x="168" y="40"/>
                  </a:cubicBezTo>
                  <a:lnTo>
                    <a:pt x="168" y="38"/>
                  </a:lnTo>
                  <a:close/>
                  <a:moveTo>
                    <a:pt x="174" y="38"/>
                  </a:moveTo>
                  <a:cubicBezTo>
                    <a:pt x="178" y="38"/>
                    <a:pt x="178" y="38"/>
                    <a:pt x="178" y="38"/>
                  </a:cubicBezTo>
                  <a:cubicBezTo>
                    <a:pt x="177" y="40"/>
                    <a:pt x="177" y="40"/>
                    <a:pt x="177" y="40"/>
                  </a:cubicBezTo>
                  <a:cubicBezTo>
                    <a:pt x="174" y="40"/>
                    <a:pt x="174" y="40"/>
                    <a:pt x="174" y="40"/>
                  </a:cubicBezTo>
                  <a:lnTo>
                    <a:pt x="174" y="38"/>
                  </a:lnTo>
                  <a:close/>
                  <a:moveTo>
                    <a:pt x="179" y="38"/>
                  </a:moveTo>
                  <a:cubicBezTo>
                    <a:pt x="183" y="38"/>
                    <a:pt x="183" y="38"/>
                    <a:pt x="183" y="38"/>
                  </a:cubicBezTo>
                  <a:cubicBezTo>
                    <a:pt x="183" y="40"/>
                    <a:pt x="183" y="40"/>
                    <a:pt x="183" y="40"/>
                  </a:cubicBezTo>
                  <a:cubicBezTo>
                    <a:pt x="179" y="40"/>
                    <a:pt x="179" y="40"/>
                    <a:pt x="179" y="40"/>
                  </a:cubicBezTo>
                  <a:lnTo>
                    <a:pt x="179" y="38"/>
                  </a:lnTo>
                  <a:close/>
                  <a:moveTo>
                    <a:pt x="185" y="38"/>
                  </a:moveTo>
                  <a:cubicBezTo>
                    <a:pt x="189" y="38"/>
                    <a:pt x="189" y="38"/>
                    <a:pt x="189" y="38"/>
                  </a:cubicBezTo>
                  <a:cubicBezTo>
                    <a:pt x="188" y="40"/>
                    <a:pt x="188" y="40"/>
                    <a:pt x="188" y="40"/>
                  </a:cubicBezTo>
                  <a:cubicBezTo>
                    <a:pt x="185" y="40"/>
                    <a:pt x="185" y="40"/>
                    <a:pt x="185" y="40"/>
                  </a:cubicBezTo>
                  <a:lnTo>
                    <a:pt x="185" y="38"/>
                  </a:lnTo>
                  <a:close/>
                  <a:moveTo>
                    <a:pt x="189" y="36"/>
                  </a:moveTo>
                  <a:cubicBezTo>
                    <a:pt x="185" y="36"/>
                    <a:pt x="185" y="36"/>
                    <a:pt x="185" y="36"/>
                  </a:cubicBezTo>
                  <a:cubicBezTo>
                    <a:pt x="186" y="33"/>
                    <a:pt x="186" y="33"/>
                    <a:pt x="186" y="33"/>
                  </a:cubicBezTo>
                  <a:cubicBezTo>
                    <a:pt x="189" y="33"/>
                    <a:pt x="189" y="33"/>
                    <a:pt x="189" y="33"/>
                  </a:cubicBezTo>
                  <a:lnTo>
                    <a:pt x="189" y="36"/>
                  </a:lnTo>
                  <a:close/>
                  <a:moveTo>
                    <a:pt x="184" y="36"/>
                  </a:moveTo>
                  <a:cubicBezTo>
                    <a:pt x="180" y="36"/>
                    <a:pt x="180" y="36"/>
                    <a:pt x="180" y="36"/>
                  </a:cubicBezTo>
                  <a:cubicBezTo>
                    <a:pt x="180" y="33"/>
                    <a:pt x="180" y="33"/>
                    <a:pt x="180" y="33"/>
                  </a:cubicBezTo>
                  <a:cubicBezTo>
                    <a:pt x="184" y="33"/>
                    <a:pt x="184" y="33"/>
                    <a:pt x="184" y="33"/>
                  </a:cubicBezTo>
                  <a:lnTo>
                    <a:pt x="184" y="36"/>
                  </a:lnTo>
                  <a:close/>
                  <a:moveTo>
                    <a:pt x="178" y="36"/>
                  </a:moveTo>
                  <a:cubicBezTo>
                    <a:pt x="174" y="36"/>
                    <a:pt x="174" y="36"/>
                    <a:pt x="174" y="36"/>
                  </a:cubicBezTo>
                  <a:cubicBezTo>
                    <a:pt x="174" y="33"/>
                    <a:pt x="174" y="33"/>
                    <a:pt x="174" y="33"/>
                  </a:cubicBezTo>
                  <a:cubicBezTo>
                    <a:pt x="178" y="33"/>
                    <a:pt x="178" y="33"/>
                    <a:pt x="178" y="33"/>
                  </a:cubicBezTo>
                  <a:lnTo>
                    <a:pt x="178" y="36"/>
                  </a:lnTo>
                  <a:close/>
                  <a:moveTo>
                    <a:pt x="172" y="36"/>
                  </a:moveTo>
                  <a:cubicBezTo>
                    <a:pt x="168" y="36"/>
                    <a:pt x="168" y="36"/>
                    <a:pt x="168" y="36"/>
                  </a:cubicBezTo>
                  <a:cubicBezTo>
                    <a:pt x="168" y="33"/>
                    <a:pt x="168" y="33"/>
                    <a:pt x="168" y="33"/>
                  </a:cubicBezTo>
                  <a:cubicBezTo>
                    <a:pt x="172" y="33"/>
                    <a:pt x="172" y="33"/>
                    <a:pt x="172" y="33"/>
                  </a:cubicBezTo>
                  <a:lnTo>
                    <a:pt x="172" y="36"/>
                  </a:lnTo>
                  <a:close/>
                  <a:moveTo>
                    <a:pt x="166" y="36"/>
                  </a:moveTo>
                  <a:cubicBezTo>
                    <a:pt x="162" y="36"/>
                    <a:pt x="162" y="36"/>
                    <a:pt x="162" y="36"/>
                  </a:cubicBezTo>
                  <a:cubicBezTo>
                    <a:pt x="162" y="33"/>
                    <a:pt x="162" y="33"/>
                    <a:pt x="162" y="33"/>
                  </a:cubicBezTo>
                  <a:cubicBezTo>
                    <a:pt x="166" y="33"/>
                    <a:pt x="166" y="33"/>
                    <a:pt x="166" y="33"/>
                  </a:cubicBezTo>
                  <a:lnTo>
                    <a:pt x="166" y="36"/>
                  </a:lnTo>
                  <a:close/>
                  <a:moveTo>
                    <a:pt x="160" y="36"/>
                  </a:moveTo>
                  <a:cubicBezTo>
                    <a:pt x="156" y="36"/>
                    <a:pt x="156" y="36"/>
                    <a:pt x="156" y="36"/>
                  </a:cubicBezTo>
                  <a:cubicBezTo>
                    <a:pt x="156" y="33"/>
                    <a:pt x="156" y="33"/>
                    <a:pt x="156" y="33"/>
                  </a:cubicBezTo>
                  <a:cubicBezTo>
                    <a:pt x="160" y="33"/>
                    <a:pt x="160" y="33"/>
                    <a:pt x="160" y="33"/>
                  </a:cubicBezTo>
                  <a:lnTo>
                    <a:pt x="160" y="36"/>
                  </a:lnTo>
                  <a:close/>
                  <a:moveTo>
                    <a:pt x="155" y="36"/>
                  </a:moveTo>
                  <a:cubicBezTo>
                    <a:pt x="151" y="36"/>
                    <a:pt x="151" y="36"/>
                    <a:pt x="151" y="36"/>
                  </a:cubicBezTo>
                  <a:cubicBezTo>
                    <a:pt x="150" y="33"/>
                    <a:pt x="150" y="33"/>
                    <a:pt x="150" y="33"/>
                  </a:cubicBezTo>
                  <a:cubicBezTo>
                    <a:pt x="154" y="33"/>
                    <a:pt x="154" y="33"/>
                    <a:pt x="154" y="33"/>
                  </a:cubicBezTo>
                  <a:lnTo>
                    <a:pt x="155" y="36"/>
                  </a:lnTo>
                  <a:close/>
                  <a:moveTo>
                    <a:pt x="149" y="36"/>
                  </a:moveTo>
                  <a:cubicBezTo>
                    <a:pt x="145" y="36"/>
                    <a:pt x="145" y="36"/>
                    <a:pt x="145" y="36"/>
                  </a:cubicBezTo>
                  <a:cubicBezTo>
                    <a:pt x="145" y="33"/>
                    <a:pt x="145" y="33"/>
                    <a:pt x="145" y="33"/>
                  </a:cubicBezTo>
                  <a:cubicBezTo>
                    <a:pt x="149" y="33"/>
                    <a:pt x="149" y="33"/>
                    <a:pt x="149" y="33"/>
                  </a:cubicBezTo>
                  <a:lnTo>
                    <a:pt x="149" y="36"/>
                  </a:lnTo>
                  <a:close/>
                  <a:moveTo>
                    <a:pt x="143" y="36"/>
                  </a:moveTo>
                  <a:cubicBezTo>
                    <a:pt x="139" y="36"/>
                    <a:pt x="139" y="36"/>
                    <a:pt x="139" y="36"/>
                  </a:cubicBezTo>
                  <a:cubicBezTo>
                    <a:pt x="139" y="33"/>
                    <a:pt x="139" y="33"/>
                    <a:pt x="139" y="33"/>
                  </a:cubicBezTo>
                  <a:cubicBezTo>
                    <a:pt x="143" y="33"/>
                    <a:pt x="143" y="33"/>
                    <a:pt x="143" y="33"/>
                  </a:cubicBezTo>
                  <a:lnTo>
                    <a:pt x="143" y="36"/>
                  </a:lnTo>
                  <a:close/>
                  <a:moveTo>
                    <a:pt x="137" y="36"/>
                  </a:moveTo>
                  <a:cubicBezTo>
                    <a:pt x="134" y="36"/>
                    <a:pt x="134" y="36"/>
                    <a:pt x="134" y="36"/>
                  </a:cubicBezTo>
                  <a:cubicBezTo>
                    <a:pt x="133" y="33"/>
                    <a:pt x="133" y="33"/>
                    <a:pt x="133" y="33"/>
                  </a:cubicBezTo>
                  <a:cubicBezTo>
                    <a:pt x="137" y="33"/>
                    <a:pt x="137" y="33"/>
                    <a:pt x="137" y="33"/>
                  </a:cubicBezTo>
                  <a:lnTo>
                    <a:pt x="137" y="36"/>
                  </a:lnTo>
                  <a:close/>
                  <a:moveTo>
                    <a:pt x="138" y="42"/>
                  </a:moveTo>
                  <a:cubicBezTo>
                    <a:pt x="138" y="45"/>
                    <a:pt x="138" y="45"/>
                    <a:pt x="138" y="45"/>
                  </a:cubicBezTo>
                  <a:cubicBezTo>
                    <a:pt x="136" y="45"/>
                    <a:pt x="136" y="45"/>
                    <a:pt x="136" y="45"/>
                  </a:cubicBezTo>
                  <a:cubicBezTo>
                    <a:pt x="135" y="42"/>
                    <a:pt x="135" y="42"/>
                    <a:pt x="135" y="42"/>
                  </a:cubicBezTo>
                  <a:lnTo>
                    <a:pt x="138" y="42"/>
                  </a:lnTo>
                  <a:close/>
                  <a:moveTo>
                    <a:pt x="140" y="45"/>
                  </a:moveTo>
                  <a:cubicBezTo>
                    <a:pt x="140" y="42"/>
                    <a:pt x="140" y="42"/>
                    <a:pt x="140" y="42"/>
                  </a:cubicBezTo>
                  <a:cubicBezTo>
                    <a:pt x="143" y="42"/>
                    <a:pt x="143" y="42"/>
                    <a:pt x="143" y="42"/>
                  </a:cubicBezTo>
                  <a:cubicBezTo>
                    <a:pt x="144" y="45"/>
                    <a:pt x="144" y="45"/>
                    <a:pt x="144" y="45"/>
                  </a:cubicBezTo>
                  <a:lnTo>
                    <a:pt x="140" y="45"/>
                  </a:lnTo>
                  <a:close/>
                  <a:moveTo>
                    <a:pt x="146" y="45"/>
                  </a:moveTo>
                  <a:cubicBezTo>
                    <a:pt x="145" y="42"/>
                    <a:pt x="145" y="42"/>
                    <a:pt x="145" y="42"/>
                  </a:cubicBezTo>
                  <a:cubicBezTo>
                    <a:pt x="149" y="42"/>
                    <a:pt x="149" y="42"/>
                    <a:pt x="149" y="42"/>
                  </a:cubicBezTo>
                  <a:cubicBezTo>
                    <a:pt x="149" y="45"/>
                    <a:pt x="149" y="45"/>
                    <a:pt x="149" y="45"/>
                  </a:cubicBezTo>
                  <a:lnTo>
                    <a:pt x="146" y="45"/>
                  </a:lnTo>
                  <a:close/>
                  <a:moveTo>
                    <a:pt x="151" y="45"/>
                  </a:moveTo>
                  <a:cubicBezTo>
                    <a:pt x="151" y="42"/>
                    <a:pt x="151" y="42"/>
                    <a:pt x="151" y="42"/>
                  </a:cubicBezTo>
                  <a:cubicBezTo>
                    <a:pt x="155" y="42"/>
                    <a:pt x="155" y="42"/>
                    <a:pt x="155" y="42"/>
                  </a:cubicBezTo>
                  <a:cubicBezTo>
                    <a:pt x="155" y="45"/>
                    <a:pt x="155" y="45"/>
                    <a:pt x="155" y="45"/>
                  </a:cubicBezTo>
                  <a:lnTo>
                    <a:pt x="151" y="45"/>
                  </a:lnTo>
                  <a:close/>
                  <a:moveTo>
                    <a:pt x="157" y="45"/>
                  </a:moveTo>
                  <a:cubicBezTo>
                    <a:pt x="157" y="42"/>
                    <a:pt x="157" y="42"/>
                    <a:pt x="157" y="42"/>
                  </a:cubicBezTo>
                  <a:cubicBezTo>
                    <a:pt x="160" y="42"/>
                    <a:pt x="160" y="42"/>
                    <a:pt x="160" y="42"/>
                  </a:cubicBezTo>
                  <a:cubicBezTo>
                    <a:pt x="160" y="45"/>
                    <a:pt x="160" y="45"/>
                    <a:pt x="160" y="45"/>
                  </a:cubicBezTo>
                  <a:lnTo>
                    <a:pt x="157" y="45"/>
                  </a:lnTo>
                  <a:close/>
                  <a:moveTo>
                    <a:pt x="162" y="42"/>
                  </a:moveTo>
                  <a:cubicBezTo>
                    <a:pt x="166" y="42"/>
                    <a:pt x="166" y="42"/>
                    <a:pt x="166" y="42"/>
                  </a:cubicBezTo>
                  <a:cubicBezTo>
                    <a:pt x="166" y="45"/>
                    <a:pt x="166" y="45"/>
                    <a:pt x="166" y="45"/>
                  </a:cubicBezTo>
                  <a:cubicBezTo>
                    <a:pt x="162" y="45"/>
                    <a:pt x="162" y="45"/>
                    <a:pt x="162" y="45"/>
                  </a:cubicBezTo>
                  <a:lnTo>
                    <a:pt x="162" y="42"/>
                  </a:lnTo>
                  <a:close/>
                  <a:moveTo>
                    <a:pt x="168" y="42"/>
                  </a:moveTo>
                  <a:cubicBezTo>
                    <a:pt x="172" y="42"/>
                    <a:pt x="172" y="42"/>
                    <a:pt x="172" y="42"/>
                  </a:cubicBezTo>
                  <a:cubicBezTo>
                    <a:pt x="171" y="45"/>
                    <a:pt x="171" y="45"/>
                    <a:pt x="171" y="45"/>
                  </a:cubicBezTo>
                  <a:cubicBezTo>
                    <a:pt x="168" y="45"/>
                    <a:pt x="168" y="45"/>
                    <a:pt x="168" y="45"/>
                  </a:cubicBezTo>
                  <a:lnTo>
                    <a:pt x="168" y="42"/>
                  </a:lnTo>
                  <a:close/>
                  <a:moveTo>
                    <a:pt x="173" y="42"/>
                  </a:moveTo>
                  <a:cubicBezTo>
                    <a:pt x="177" y="42"/>
                    <a:pt x="177" y="42"/>
                    <a:pt x="177" y="42"/>
                  </a:cubicBezTo>
                  <a:cubicBezTo>
                    <a:pt x="177" y="45"/>
                    <a:pt x="177" y="45"/>
                    <a:pt x="177" y="45"/>
                  </a:cubicBezTo>
                  <a:cubicBezTo>
                    <a:pt x="173" y="45"/>
                    <a:pt x="173" y="45"/>
                    <a:pt x="173" y="45"/>
                  </a:cubicBezTo>
                  <a:lnTo>
                    <a:pt x="173" y="42"/>
                  </a:lnTo>
                  <a:close/>
                  <a:moveTo>
                    <a:pt x="179" y="42"/>
                  </a:moveTo>
                  <a:cubicBezTo>
                    <a:pt x="183" y="42"/>
                    <a:pt x="183" y="42"/>
                    <a:pt x="183" y="42"/>
                  </a:cubicBezTo>
                  <a:cubicBezTo>
                    <a:pt x="183" y="45"/>
                    <a:pt x="183" y="45"/>
                    <a:pt x="183" y="45"/>
                  </a:cubicBezTo>
                  <a:cubicBezTo>
                    <a:pt x="179" y="45"/>
                    <a:pt x="179" y="45"/>
                    <a:pt x="179" y="45"/>
                  </a:cubicBezTo>
                  <a:lnTo>
                    <a:pt x="179" y="42"/>
                  </a:lnTo>
                  <a:close/>
                  <a:moveTo>
                    <a:pt x="190" y="31"/>
                  </a:moveTo>
                  <a:cubicBezTo>
                    <a:pt x="186" y="31"/>
                    <a:pt x="186" y="31"/>
                    <a:pt x="186" y="31"/>
                  </a:cubicBezTo>
                  <a:cubicBezTo>
                    <a:pt x="186" y="29"/>
                    <a:pt x="186" y="29"/>
                    <a:pt x="186" y="29"/>
                  </a:cubicBezTo>
                  <a:cubicBezTo>
                    <a:pt x="190" y="29"/>
                    <a:pt x="190" y="29"/>
                    <a:pt x="190" y="29"/>
                  </a:cubicBezTo>
                  <a:lnTo>
                    <a:pt x="190" y="31"/>
                  </a:lnTo>
                  <a:close/>
                  <a:moveTo>
                    <a:pt x="184" y="31"/>
                  </a:moveTo>
                  <a:cubicBezTo>
                    <a:pt x="180" y="31"/>
                    <a:pt x="180" y="31"/>
                    <a:pt x="180" y="31"/>
                  </a:cubicBezTo>
                  <a:cubicBezTo>
                    <a:pt x="180" y="29"/>
                    <a:pt x="180" y="29"/>
                    <a:pt x="180" y="29"/>
                  </a:cubicBezTo>
                  <a:cubicBezTo>
                    <a:pt x="184" y="29"/>
                    <a:pt x="184" y="29"/>
                    <a:pt x="184" y="29"/>
                  </a:cubicBezTo>
                  <a:lnTo>
                    <a:pt x="184" y="31"/>
                  </a:lnTo>
                  <a:close/>
                  <a:moveTo>
                    <a:pt x="178" y="31"/>
                  </a:moveTo>
                  <a:cubicBezTo>
                    <a:pt x="174" y="31"/>
                    <a:pt x="174" y="31"/>
                    <a:pt x="174" y="31"/>
                  </a:cubicBezTo>
                  <a:cubicBezTo>
                    <a:pt x="174" y="29"/>
                    <a:pt x="174" y="29"/>
                    <a:pt x="174" y="29"/>
                  </a:cubicBezTo>
                  <a:cubicBezTo>
                    <a:pt x="178" y="29"/>
                    <a:pt x="178" y="29"/>
                    <a:pt x="178" y="29"/>
                  </a:cubicBezTo>
                  <a:lnTo>
                    <a:pt x="178" y="31"/>
                  </a:lnTo>
                  <a:close/>
                  <a:moveTo>
                    <a:pt x="172" y="31"/>
                  </a:moveTo>
                  <a:cubicBezTo>
                    <a:pt x="168" y="31"/>
                    <a:pt x="168" y="31"/>
                    <a:pt x="168" y="31"/>
                  </a:cubicBezTo>
                  <a:cubicBezTo>
                    <a:pt x="168" y="29"/>
                    <a:pt x="168" y="29"/>
                    <a:pt x="168" y="29"/>
                  </a:cubicBezTo>
                  <a:cubicBezTo>
                    <a:pt x="172" y="29"/>
                    <a:pt x="172" y="29"/>
                    <a:pt x="172" y="29"/>
                  </a:cubicBezTo>
                  <a:lnTo>
                    <a:pt x="172" y="31"/>
                  </a:lnTo>
                  <a:close/>
                  <a:moveTo>
                    <a:pt x="166" y="31"/>
                  </a:moveTo>
                  <a:cubicBezTo>
                    <a:pt x="162" y="31"/>
                    <a:pt x="162" y="31"/>
                    <a:pt x="162" y="31"/>
                  </a:cubicBezTo>
                  <a:cubicBezTo>
                    <a:pt x="162" y="29"/>
                    <a:pt x="162" y="29"/>
                    <a:pt x="162" y="29"/>
                  </a:cubicBezTo>
                  <a:cubicBezTo>
                    <a:pt x="166" y="29"/>
                    <a:pt x="166" y="29"/>
                    <a:pt x="166" y="29"/>
                  </a:cubicBezTo>
                  <a:lnTo>
                    <a:pt x="166" y="31"/>
                  </a:lnTo>
                  <a:close/>
                  <a:moveTo>
                    <a:pt x="160" y="31"/>
                  </a:moveTo>
                  <a:cubicBezTo>
                    <a:pt x="156" y="31"/>
                    <a:pt x="156" y="31"/>
                    <a:pt x="156" y="31"/>
                  </a:cubicBezTo>
                  <a:cubicBezTo>
                    <a:pt x="156" y="29"/>
                    <a:pt x="156" y="29"/>
                    <a:pt x="156" y="29"/>
                  </a:cubicBezTo>
                  <a:cubicBezTo>
                    <a:pt x="160" y="29"/>
                    <a:pt x="160" y="29"/>
                    <a:pt x="160" y="29"/>
                  </a:cubicBezTo>
                  <a:lnTo>
                    <a:pt x="160" y="31"/>
                  </a:lnTo>
                  <a:close/>
                  <a:moveTo>
                    <a:pt x="154" y="29"/>
                  </a:moveTo>
                  <a:cubicBezTo>
                    <a:pt x="154" y="31"/>
                    <a:pt x="154" y="31"/>
                    <a:pt x="154" y="31"/>
                  </a:cubicBezTo>
                  <a:cubicBezTo>
                    <a:pt x="150" y="31"/>
                    <a:pt x="150" y="31"/>
                    <a:pt x="150" y="31"/>
                  </a:cubicBezTo>
                  <a:cubicBezTo>
                    <a:pt x="150" y="29"/>
                    <a:pt x="150" y="29"/>
                    <a:pt x="150" y="29"/>
                  </a:cubicBezTo>
                  <a:lnTo>
                    <a:pt x="154" y="29"/>
                  </a:lnTo>
                  <a:close/>
                  <a:moveTo>
                    <a:pt x="148" y="29"/>
                  </a:moveTo>
                  <a:cubicBezTo>
                    <a:pt x="148" y="31"/>
                    <a:pt x="148" y="31"/>
                    <a:pt x="148" y="31"/>
                  </a:cubicBezTo>
                  <a:cubicBezTo>
                    <a:pt x="144" y="31"/>
                    <a:pt x="144" y="31"/>
                    <a:pt x="144" y="31"/>
                  </a:cubicBezTo>
                  <a:cubicBezTo>
                    <a:pt x="144" y="29"/>
                    <a:pt x="144" y="29"/>
                    <a:pt x="144" y="29"/>
                  </a:cubicBezTo>
                  <a:lnTo>
                    <a:pt x="148" y="29"/>
                  </a:lnTo>
                  <a:close/>
                  <a:moveTo>
                    <a:pt x="142" y="29"/>
                  </a:moveTo>
                  <a:cubicBezTo>
                    <a:pt x="143" y="31"/>
                    <a:pt x="143" y="31"/>
                    <a:pt x="143" y="31"/>
                  </a:cubicBezTo>
                  <a:cubicBezTo>
                    <a:pt x="138" y="31"/>
                    <a:pt x="138" y="31"/>
                    <a:pt x="138" y="31"/>
                  </a:cubicBezTo>
                  <a:cubicBezTo>
                    <a:pt x="138" y="29"/>
                    <a:pt x="138" y="29"/>
                    <a:pt x="138" y="29"/>
                  </a:cubicBezTo>
                  <a:lnTo>
                    <a:pt x="142" y="29"/>
                  </a:lnTo>
                  <a:close/>
                  <a:moveTo>
                    <a:pt x="136" y="29"/>
                  </a:moveTo>
                  <a:cubicBezTo>
                    <a:pt x="137" y="31"/>
                    <a:pt x="137" y="31"/>
                    <a:pt x="137" y="31"/>
                  </a:cubicBezTo>
                  <a:cubicBezTo>
                    <a:pt x="133" y="31"/>
                    <a:pt x="133" y="31"/>
                    <a:pt x="133" y="31"/>
                  </a:cubicBezTo>
                  <a:cubicBezTo>
                    <a:pt x="132" y="29"/>
                    <a:pt x="132" y="29"/>
                    <a:pt x="132" y="29"/>
                  </a:cubicBezTo>
                  <a:lnTo>
                    <a:pt x="136" y="29"/>
                  </a:lnTo>
                  <a:close/>
                  <a:moveTo>
                    <a:pt x="130" y="21"/>
                  </a:moveTo>
                  <a:cubicBezTo>
                    <a:pt x="130" y="21"/>
                    <a:pt x="130" y="21"/>
                    <a:pt x="130" y="21"/>
                  </a:cubicBezTo>
                  <a:cubicBezTo>
                    <a:pt x="130" y="21"/>
                    <a:pt x="129" y="21"/>
                    <a:pt x="129" y="21"/>
                  </a:cubicBezTo>
                  <a:cubicBezTo>
                    <a:pt x="129" y="21"/>
                    <a:pt x="129" y="22"/>
                    <a:pt x="129" y="22"/>
                  </a:cubicBezTo>
                  <a:cubicBezTo>
                    <a:pt x="132" y="38"/>
                    <a:pt x="132" y="38"/>
                    <a:pt x="132" y="38"/>
                  </a:cubicBezTo>
                  <a:cubicBezTo>
                    <a:pt x="123" y="7"/>
                    <a:pt x="123" y="7"/>
                    <a:pt x="123" y="7"/>
                  </a:cubicBezTo>
                  <a:cubicBezTo>
                    <a:pt x="124" y="8"/>
                    <a:pt x="125" y="8"/>
                    <a:pt x="127" y="8"/>
                  </a:cubicBezTo>
                  <a:lnTo>
                    <a:pt x="130" y="21"/>
                  </a:lnTo>
                  <a:close/>
                  <a:moveTo>
                    <a:pt x="134" y="49"/>
                  </a:moveTo>
                  <a:cubicBezTo>
                    <a:pt x="131" y="51"/>
                    <a:pt x="131" y="51"/>
                    <a:pt x="131" y="51"/>
                  </a:cubicBezTo>
                  <a:cubicBezTo>
                    <a:pt x="118" y="6"/>
                    <a:pt x="118" y="6"/>
                    <a:pt x="118" y="6"/>
                  </a:cubicBezTo>
                  <a:cubicBezTo>
                    <a:pt x="119" y="6"/>
                    <a:pt x="120" y="6"/>
                    <a:pt x="121" y="7"/>
                  </a:cubicBezTo>
                  <a:lnTo>
                    <a:pt x="134" y="49"/>
                  </a:lnTo>
                  <a:close/>
                  <a:moveTo>
                    <a:pt x="135" y="50"/>
                  </a:moveTo>
                  <a:cubicBezTo>
                    <a:pt x="135" y="50"/>
                    <a:pt x="135" y="50"/>
                    <a:pt x="135" y="50"/>
                  </a:cubicBezTo>
                  <a:cubicBezTo>
                    <a:pt x="136" y="50"/>
                    <a:pt x="136" y="50"/>
                    <a:pt x="136" y="49"/>
                  </a:cubicBezTo>
                  <a:cubicBezTo>
                    <a:pt x="135" y="47"/>
                    <a:pt x="135" y="47"/>
                    <a:pt x="135" y="47"/>
                  </a:cubicBezTo>
                  <a:cubicBezTo>
                    <a:pt x="187" y="47"/>
                    <a:pt x="187" y="47"/>
                    <a:pt x="187" y="47"/>
                  </a:cubicBezTo>
                  <a:cubicBezTo>
                    <a:pt x="192" y="53"/>
                    <a:pt x="192" y="53"/>
                    <a:pt x="192" y="53"/>
                  </a:cubicBezTo>
                  <a:cubicBezTo>
                    <a:pt x="131" y="53"/>
                    <a:pt x="131" y="53"/>
                    <a:pt x="131" y="53"/>
                  </a:cubicBezTo>
                  <a:lnTo>
                    <a:pt x="135" y="50"/>
                  </a:lnTo>
                  <a:close/>
                  <a:moveTo>
                    <a:pt x="198" y="56"/>
                  </a:moveTo>
                  <a:cubicBezTo>
                    <a:pt x="198" y="11"/>
                    <a:pt x="198" y="11"/>
                    <a:pt x="198" y="11"/>
                  </a:cubicBezTo>
                  <a:cubicBezTo>
                    <a:pt x="199" y="10"/>
                    <a:pt x="200" y="10"/>
                    <a:pt x="201" y="10"/>
                  </a:cubicBezTo>
                  <a:cubicBezTo>
                    <a:pt x="201" y="60"/>
                    <a:pt x="201" y="60"/>
                    <a:pt x="201" y="60"/>
                  </a:cubicBezTo>
                  <a:lnTo>
                    <a:pt x="198" y="56"/>
                  </a:lnTo>
                  <a:close/>
                  <a:moveTo>
                    <a:pt x="203" y="9"/>
                  </a:moveTo>
                  <a:cubicBezTo>
                    <a:pt x="204" y="9"/>
                    <a:pt x="205" y="8"/>
                    <a:pt x="206" y="8"/>
                  </a:cubicBezTo>
                  <a:cubicBezTo>
                    <a:pt x="206" y="62"/>
                    <a:pt x="206" y="62"/>
                    <a:pt x="206" y="62"/>
                  </a:cubicBezTo>
                  <a:cubicBezTo>
                    <a:pt x="203" y="62"/>
                    <a:pt x="203" y="62"/>
                    <a:pt x="203" y="62"/>
                  </a:cubicBezTo>
                  <a:lnTo>
                    <a:pt x="203" y="9"/>
                  </a:lnTo>
                  <a:close/>
                  <a:moveTo>
                    <a:pt x="207" y="7"/>
                  </a:moveTo>
                  <a:cubicBezTo>
                    <a:pt x="208" y="7"/>
                    <a:pt x="209" y="7"/>
                    <a:pt x="210" y="7"/>
                  </a:cubicBezTo>
                  <a:cubicBezTo>
                    <a:pt x="210" y="62"/>
                    <a:pt x="210" y="62"/>
                    <a:pt x="210" y="62"/>
                  </a:cubicBezTo>
                  <a:cubicBezTo>
                    <a:pt x="207" y="62"/>
                    <a:pt x="207" y="62"/>
                    <a:pt x="207" y="62"/>
                  </a:cubicBezTo>
                  <a:lnTo>
                    <a:pt x="207" y="7"/>
                  </a:lnTo>
                  <a:close/>
                  <a:moveTo>
                    <a:pt x="212" y="6"/>
                  </a:moveTo>
                  <a:cubicBezTo>
                    <a:pt x="213" y="6"/>
                    <a:pt x="214" y="6"/>
                    <a:pt x="215" y="6"/>
                  </a:cubicBezTo>
                  <a:cubicBezTo>
                    <a:pt x="215" y="62"/>
                    <a:pt x="215" y="62"/>
                    <a:pt x="215" y="62"/>
                  </a:cubicBezTo>
                  <a:cubicBezTo>
                    <a:pt x="212" y="62"/>
                    <a:pt x="212" y="62"/>
                    <a:pt x="212" y="62"/>
                  </a:cubicBezTo>
                  <a:lnTo>
                    <a:pt x="212" y="6"/>
                  </a:lnTo>
                  <a:close/>
                  <a:moveTo>
                    <a:pt x="217" y="5"/>
                  </a:moveTo>
                  <a:cubicBezTo>
                    <a:pt x="218" y="5"/>
                    <a:pt x="219" y="5"/>
                    <a:pt x="220" y="4"/>
                  </a:cubicBezTo>
                  <a:cubicBezTo>
                    <a:pt x="220" y="62"/>
                    <a:pt x="220" y="62"/>
                    <a:pt x="220" y="62"/>
                  </a:cubicBezTo>
                  <a:cubicBezTo>
                    <a:pt x="217" y="62"/>
                    <a:pt x="217" y="62"/>
                    <a:pt x="217" y="62"/>
                  </a:cubicBezTo>
                  <a:lnTo>
                    <a:pt x="217" y="5"/>
                  </a:lnTo>
                  <a:close/>
                  <a:moveTo>
                    <a:pt x="222" y="4"/>
                  </a:moveTo>
                  <a:cubicBezTo>
                    <a:pt x="223" y="4"/>
                    <a:pt x="224" y="4"/>
                    <a:pt x="225" y="4"/>
                  </a:cubicBezTo>
                  <a:cubicBezTo>
                    <a:pt x="225" y="62"/>
                    <a:pt x="225" y="62"/>
                    <a:pt x="225" y="62"/>
                  </a:cubicBezTo>
                  <a:cubicBezTo>
                    <a:pt x="222" y="62"/>
                    <a:pt x="222" y="62"/>
                    <a:pt x="222" y="62"/>
                  </a:cubicBezTo>
                  <a:lnTo>
                    <a:pt x="222" y="4"/>
                  </a:lnTo>
                  <a:close/>
                  <a:moveTo>
                    <a:pt x="227" y="3"/>
                  </a:moveTo>
                  <a:cubicBezTo>
                    <a:pt x="228" y="3"/>
                    <a:pt x="229" y="3"/>
                    <a:pt x="230" y="3"/>
                  </a:cubicBezTo>
                  <a:cubicBezTo>
                    <a:pt x="230" y="62"/>
                    <a:pt x="230" y="62"/>
                    <a:pt x="230" y="62"/>
                  </a:cubicBezTo>
                  <a:cubicBezTo>
                    <a:pt x="227" y="62"/>
                    <a:pt x="227" y="62"/>
                    <a:pt x="227" y="62"/>
                  </a:cubicBezTo>
                  <a:lnTo>
                    <a:pt x="227" y="3"/>
                  </a:lnTo>
                  <a:close/>
                  <a:moveTo>
                    <a:pt x="232" y="3"/>
                  </a:moveTo>
                  <a:cubicBezTo>
                    <a:pt x="233" y="2"/>
                    <a:pt x="234" y="2"/>
                    <a:pt x="235" y="2"/>
                  </a:cubicBezTo>
                  <a:cubicBezTo>
                    <a:pt x="235" y="62"/>
                    <a:pt x="235" y="62"/>
                    <a:pt x="235" y="62"/>
                  </a:cubicBezTo>
                  <a:cubicBezTo>
                    <a:pt x="232" y="62"/>
                    <a:pt x="232" y="62"/>
                    <a:pt x="232" y="62"/>
                  </a:cubicBezTo>
                  <a:lnTo>
                    <a:pt x="232" y="3"/>
                  </a:lnTo>
                  <a:close/>
                  <a:moveTo>
                    <a:pt x="236" y="2"/>
                  </a:moveTo>
                  <a:cubicBezTo>
                    <a:pt x="238" y="2"/>
                    <a:pt x="239" y="2"/>
                    <a:pt x="239" y="2"/>
                  </a:cubicBezTo>
                  <a:cubicBezTo>
                    <a:pt x="239" y="62"/>
                    <a:pt x="239" y="62"/>
                    <a:pt x="239" y="62"/>
                  </a:cubicBezTo>
                  <a:cubicBezTo>
                    <a:pt x="236" y="62"/>
                    <a:pt x="236" y="62"/>
                    <a:pt x="236" y="62"/>
                  </a:cubicBezTo>
                  <a:lnTo>
                    <a:pt x="236" y="2"/>
                  </a:lnTo>
                  <a:close/>
                  <a:moveTo>
                    <a:pt x="241" y="2"/>
                  </a:moveTo>
                  <a:cubicBezTo>
                    <a:pt x="244" y="2"/>
                    <a:pt x="244" y="2"/>
                    <a:pt x="244" y="2"/>
                  </a:cubicBezTo>
                  <a:cubicBezTo>
                    <a:pt x="244" y="62"/>
                    <a:pt x="244" y="62"/>
                    <a:pt x="244" y="62"/>
                  </a:cubicBezTo>
                  <a:cubicBezTo>
                    <a:pt x="241" y="62"/>
                    <a:pt x="241" y="62"/>
                    <a:pt x="241" y="62"/>
                  </a:cubicBezTo>
                  <a:lnTo>
                    <a:pt x="241" y="2"/>
                  </a:lnTo>
                  <a:close/>
                  <a:moveTo>
                    <a:pt x="246" y="2"/>
                  </a:moveTo>
                  <a:cubicBezTo>
                    <a:pt x="249" y="2"/>
                    <a:pt x="249" y="2"/>
                    <a:pt x="249" y="2"/>
                  </a:cubicBezTo>
                  <a:cubicBezTo>
                    <a:pt x="249" y="62"/>
                    <a:pt x="249" y="62"/>
                    <a:pt x="249" y="62"/>
                  </a:cubicBezTo>
                  <a:cubicBezTo>
                    <a:pt x="246" y="62"/>
                    <a:pt x="246" y="62"/>
                    <a:pt x="246" y="62"/>
                  </a:cubicBezTo>
                  <a:lnTo>
                    <a:pt x="246" y="2"/>
                  </a:lnTo>
                  <a:close/>
                  <a:moveTo>
                    <a:pt x="251" y="2"/>
                  </a:moveTo>
                  <a:cubicBezTo>
                    <a:pt x="254" y="2"/>
                    <a:pt x="254" y="2"/>
                    <a:pt x="254" y="2"/>
                  </a:cubicBezTo>
                  <a:cubicBezTo>
                    <a:pt x="254" y="62"/>
                    <a:pt x="254" y="62"/>
                    <a:pt x="254" y="62"/>
                  </a:cubicBezTo>
                  <a:cubicBezTo>
                    <a:pt x="251" y="62"/>
                    <a:pt x="251" y="62"/>
                    <a:pt x="251" y="62"/>
                  </a:cubicBezTo>
                  <a:lnTo>
                    <a:pt x="251" y="2"/>
                  </a:lnTo>
                  <a:close/>
                  <a:moveTo>
                    <a:pt x="256" y="2"/>
                  </a:moveTo>
                  <a:cubicBezTo>
                    <a:pt x="259" y="2"/>
                    <a:pt x="259" y="2"/>
                    <a:pt x="259" y="2"/>
                  </a:cubicBezTo>
                  <a:cubicBezTo>
                    <a:pt x="259" y="62"/>
                    <a:pt x="259" y="62"/>
                    <a:pt x="259" y="62"/>
                  </a:cubicBezTo>
                  <a:cubicBezTo>
                    <a:pt x="256" y="62"/>
                    <a:pt x="256" y="62"/>
                    <a:pt x="256" y="62"/>
                  </a:cubicBezTo>
                  <a:lnTo>
                    <a:pt x="256" y="2"/>
                  </a:lnTo>
                  <a:close/>
                  <a:moveTo>
                    <a:pt x="260" y="2"/>
                  </a:moveTo>
                  <a:cubicBezTo>
                    <a:pt x="263" y="2"/>
                    <a:pt x="263" y="2"/>
                    <a:pt x="263" y="2"/>
                  </a:cubicBezTo>
                  <a:cubicBezTo>
                    <a:pt x="263" y="62"/>
                    <a:pt x="263" y="62"/>
                    <a:pt x="263" y="62"/>
                  </a:cubicBezTo>
                  <a:cubicBezTo>
                    <a:pt x="260" y="62"/>
                    <a:pt x="260" y="62"/>
                    <a:pt x="260" y="62"/>
                  </a:cubicBezTo>
                  <a:lnTo>
                    <a:pt x="260" y="2"/>
                  </a:lnTo>
                  <a:close/>
                  <a:moveTo>
                    <a:pt x="265" y="2"/>
                  </a:moveTo>
                  <a:cubicBezTo>
                    <a:pt x="268" y="2"/>
                    <a:pt x="268" y="2"/>
                    <a:pt x="268" y="2"/>
                  </a:cubicBezTo>
                  <a:cubicBezTo>
                    <a:pt x="268" y="62"/>
                    <a:pt x="268" y="62"/>
                    <a:pt x="268" y="62"/>
                  </a:cubicBezTo>
                  <a:cubicBezTo>
                    <a:pt x="265" y="62"/>
                    <a:pt x="265" y="62"/>
                    <a:pt x="265" y="62"/>
                  </a:cubicBezTo>
                  <a:lnTo>
                    <a:pt x="265" y="2"/>
                  </a:lnTo>
                  <a:close/>
                  <a:moveTo>
                    <a:pt x="270" y="2"/>
                  </a:moveTo>
                  <a:cubicBezTo>
                    <a:pt x="273" y="2"/>
                    <a:pt x="273" y="2"/>
                    <a:pt x="273" y="2"/>
                  </a:cubicBezTo>
                  <a:cubicBezTo>
                    <a:pt x="273" y="62"/>
                    <a:pt x="273" y="62"/>
                    <a:pt x="273" y="62"/>
                  </a:cubicBezTo>
                  <a:cubicBezTo>
                    <a:pt x="270" y="62"/>
                    <a:pt x="270" y="62"/>
                    <a:pt x="270" y="62"/>
                  </a:cubicBezTo>
                  <a:lnTo>
                    <a:pt x="270" y="2"/>
                  </a:lnTo>
                  <a:close/>
                  <a:moveTo>
                    <a:pt x="275" y="2"/>
                  </a:moveTo>
                  <a:cubicBezTo>
                    <a:pt x="278" y="2"/>
                    <a:pt x="278" y="2"/>
                    <a:pt x="278" y="2"/>
                  </a:cubicBezTo>
                  <a:cubicBezTo>
                    <a:pt x="278" y="62"/>
                    <a:pt x="278" y="62"/>
                    <a:pt x="278" y="62"/>
                  </a:cubicBezTo>
                  <a:cubicBezTo>
                    <a:pt x="275" y="62"/>
                    <a:pt x="275" y="62"/>
                    <a:pt x="275" y="62"/>
                  </a:cubicBezTo>
                  <a:lnTo>
                    <a:pt x="275" y="2"/>
                  </a:lnTo>
                  <a:close/>
                  <a:moveTo>
                    <a:pt x="280" y="2"/>
                  </a:moveTo>
                  <a:cubicBezTo>
                    <a:pt x="283" y="2"/>
                    <a:pt x="283" y="2"/>
                    <a:pt x="283" y="2"/>
                  </a:cubicBezTo>
                  <a:cubicBezTo>
                    <a:pt x="283" y="62"/>
                    <a:pt x="283" y="62"/>
                    <a:pt x="283" y="62"/>
                  </a:cubicBezTo>
                  <a:cubicBezTo>
                    <a:pt x="280" y="62"/>
                    <a:pt x="280" y="62"/>
                    <a:pt x="280" y="62"/>
                  </a:cubicBezTo>
                  <a:lnTo>
                    <a:pt x="280" y="2"/>
                  </a:lnTo>
                  <a:close/>
                  <a:moveTo>
                    <a:pt x="285" y="2"/>
                  </a:moveTo>
                  <a:cubicBezTo>
                    <a:pt x="288" y="2"/>
                    <a:pt x="288" y="2"/>
                    <a:pt x="288" y="2"/>
                  </a:cubicBezTo>
                  <a:cubicBezTo>
                    <a:pt x="288" y="62"/>
                    <a:pt x="288" y="62"/>
                    <a:pt x="288" y="62"/>
                  </a:cubicBezTo>
                  <a:cubicBezTo>
                    <a:pt x="285" y="62"/>
                    <a:pt x="285" y="62"/>
                    <a:pt x="285" y="62"/>
                  </a:cubicBezTo>
                  <a:lnTo>
                    <a:pt x="285" y="2"/>
                  </a:lnTo>
                  <a:close/>
                  <a:moveTo>
                    <a:pt x="289" y="2"/>
                  </a:moveTo>
                  <a:cubicBezTo>
                    <a:pt x="292" y="2"/>
                    <a:pt x="292" y="2"/>
                    <a:pt x="292" y="2"/>
                  </a:cubicBezTo>
                  <a:cubicBezTo>
                    <a:pt x="292" y="62"/>
                    <a:pt x="292" y="62"/>
                    <a:pt x="292" y="62"/>
                  </a:cubicBezTo>
                  <a:cubicBezTo>
                    <a:pt x="289" y="62"/>
                    <a:pt x="289" y="62"/>
                    <a:pt x="289" y="62"/>
                  </a:cubicBezTo>
                  <a:lnTo>
                    <a:pt x="289" y="2"/>
                  </a:lnTo>
                  <a:close/>
                  <a:moveTo>
                    <a:pt x="294" y="2"/>
                  </a:moveTo>
                  <a:cubicBezTo>
                    <a:pt x="297" y="2"/>
                    <a:pt x="297" y="2"/>
                    <a:pt x="297" y="2"/>
                  </a:cubicBezTo>
                  <a:cubicBezTo>
                    <a:pt x="297" y="62"/>
                    <a:pt x="297" y="62"/>
                    <a:pt x="297" y="62"/>
                  </a:cubicBezTo>
                  <a:cubicBezTo>
                    <a:pt x="294" y="62"/>
                    <a:pt x="294" y="62"/>
                    <a:pt x="294" y="62"/>
                  </a:cubicBezTo>
                  <a:lnTo>
                    <a:pt x="294" y="2"/>
                  </a:lnTo>
                  <a:close/>
                  <a:moveTo>
                    <a:pt x="299" y="2"/>
                  </a:moveTo>
                  <a:cubicBezTo>
                    <a:pt x="302" y="2"/>
                    <a:pt x="302" y="2"/>
                    <a:pt x="302" y="2"/>
                  </a:cubicBezTo>
                  <a:cubicBezTo>
                    <a:pt x="302" y="62"/>
                    <a:pt x="302" y="62"/>
                    <a:pt x="302" y="62"/>
                  </a:cubicBezTo>
                  <a:cubicBezTo>
                    <a:pt x="299" y="62"/>
                    <a:pt x="299" y="62"/>
                    <a:pt x="299" y="62"/>
                  </a:cubicBezTo>
                  <a:lnTo>
                    <a:pt x="299" y="2"/>
                  </a:lnTo>
                  <a:close/>
                  <a:moveTo>
                    <a:pt x="304" y="2"/>
                  </a:moveTo>
                  <a:cubicBezTo>
                    <a:pt x="307" y="2"/>
                    <a:pt x="307" y="2"/>
                    <a:pt x="307" y="2"/>
                  </a:cubicBezTo>
                  <a:cubicBezTo>
                    <a:pt x="307" y="62"/>
                    <a:pt x="307" y="62"/>
                    <a:pt x="307" y="62"/>
                  </a:cubicBezTo>
                  <a:cubicBezTo>
                    <a:pt x="304" y="62"/>
                    <a:pt x="304" y="62"/>
                    <a:pt x="304" y="62"/>
                  </a:cubicBezTo>
                  <a:lnTo>
                    <a:pt x="304" y="2"/>
                  </a:lnTo>
                  <a:close/>
                  <a:moveTo>
                    <a:pt x="309" y="2"/>
                  </a:moveTo>
                  <a:cubicBezTo>
                    <a:pt x="312" y="2"/>
                    <a:pt x="312" y="2"/>
                    <a:pt x="312" y="2"/>
                  </a:cubicBezTo>
                  <a:cubicBezTo>
                    <a:pt x="312" y="62"/>
                    <a:pt x="312" y="62"/>
                    <a:pt x="312" y="62"/>
                  </a:cubicBezTo>
                  <a:cubicBezTo>
                    <a:pt x="309" y="62"/>
                    <a:pt x="309" y="62"/>
                    <a:pt x="309" y="62"/>
                  </a:cubicBezTo>
                  <a:lnTo>
                    <a:pt x="309" y="2"/>
                  </a:lnTo>
                  <a:close/>
                  <a:moveTo>
                    <a:pt x="313" y="2"/>
                  </a:moveTo>
                  <a:cubicBezTo>
                    <a:pt x="316" y="2"/>
                    <a:pt x="316" y="2"/>
                    <a:pt x="316" y="2"/>
                  </a:cubicBezTo>
                  <a:cubicBezTo>
                    <a:pt x="316" y="62"/>
                    <a:pt x="316" y="62"/>
                    <a:pt x="316" y="62"/>
                  </a:cubicBezTo>
                  <a:cubicBezTo>
                    <a:pt x="313" y="62"/>
                    <a:pt x="313" y="62"/>
                    <a:pt x="313" y="62"/>
                  </a:cubicBezTo>
                  <a:lnTo>
                    <a:pt x="313" y="2"/>
                  </a:lnTo>
                  <a:close/>
                  <a:moveTo>
                    <a:pt x="318" y="2"/>
                  </a:moveTo>
                  <a:cubicBezTo>
                    <a:pt x="321" y="2"/>
                    <a:pt x="321" y="2"/>
                    <a:pt x="321" y="2"/>
                  </a:cubicBezTo>
                  <a:cubicBezTo>
                    <a:pt x="321" y="62"/>
                    <a:pt x="321" y="62"/>
                    <a:pt x="321" y="62"/>
                  </a:cubicBezTo>
                  <a:cubicBezTo>
                    <a:pt x="318" y="62"/>
                    <a:pt x="318" y="62"/>
                    <a:pt x="318" y="62"/>
                  </a:cubicBezTo>
                  <a:lnTo>
                    <a:pt x="318" y="2"/>
                  </a:lnTo>
                  <a:close/>
                  <a:moveTo>
                    <a:pt x="182" y="18"/>
                  </a:moveTo>
                  <a:cubicBezTo>
                    <a:pt x="182" y="19"/>
                    <a:pt x="182" y="19"/>
                    <a:pt x="182" y="19"/>
                  </a:cubicBezTo>
                  <a:cubicBezTo>
                    <a:pt x="181" y="19"/>
                    <a:pt x="180" y="19"/>
                    <a:pt x="179" y="19"/>
                  </a:cubicBezTo>
                  <a:cubicBezTo>
                    <a:pt x="180" y="19"/>
                    <a:pt x="181" y="18"/>
                    <a:pt x="182" y="18"/>
                  </a:cubicBezTo>
                  <a:close/>
                  <a:moveTo>
                    <a:pt x="192" y="22"/>
                  </a:moveTo>
                  <a:cubicBezTo>
                    <a:pt x="191" y="27"/>
                    <a:pt x="191" y="27"/>
                    <a:pt x="191" y="27"/>
                  </a:cubicBezTo>
                  <a:cubicBezTo>
                    <a:pt x="132" y="27"/>
                    <a:pt x="132" y="27"/>
                    <a:pt x="132" y="27"/>
                  </a:cubicBezTo>
                  <a:cubicBezTo>
                    <a:pt x="131" y="23"/>
                    <a:pt x="131" y="23"/>
                    <a:pt x="131" y="23"/>
                  </a:cubicBezTo>
                  <a:cubicBezTo>
                    <a:pt x="137" y="22"/>
                    <a:pt x="166" y="18"/>
                    <a:pt x="192" y="22"/>
                  </a:cubicBezTo>
                  <a:close/>
                  <a:moveTo>
                    <a:pt x="151" y="19"/>
                  </a:moveTo>
                  <a:cubicBezTo>
                    <a:pt x="151" y="18"/>
                    <a:pt x="151" y="18"/>
                    <a:pt x="151" y="18"/>
                  </a:cubicBezTo>
                  <a:cubicBezTo>
                    <a:pt x="152" y="19"/>
                    <a:pt x="152" y="19"/>
                    <a:pt x="152" y="19"/>
                  </a:cubicBezTo>
                  <a:cubicBezTo>
                    <a:pt x="152" y="19"/>
                    <a:pt x="152" y="19"/>
                    <a:pt x="151" y="19"/>
                  </a:cubicBezTo>
                  <a:close/>
                  <a:moveTo>
                    <a:pt x="95" y="2"/>
                  </a:moveTo>
                  <a:cubicBezTo>
                    <a:pt x="113" y="62"/>
                    <a:pt x="113" y="62"/>
                    <a:pt x="113" y="62"/>
                  </a:cubicBezTo>
                  <a:cubicBezTo>
                    <a:pt x="110" y="62"/>
                    <a:pt x="110" y="62"/>
                    <a:pt x="110" y="62"/>
                  </a:cubicBezTo>
                  <a:cubicBezTo>
                    <a:pt x="92" y="2"/>
                    <a:pt x="92" y="2"/>
                    <a:pt x="92" y="2"/>
                  </a:cubicBezTo>
                  <a:cubicBezTo>
                    <a:pt x="93" y="2"/>
                    <a:pt x="94" y="2"/>
                    <a:pt x="95" y="2"/>
                  </a:cubicBezTo>
                  <a:close/>
                  <a:moveTo>
                    <a:pt x="2" y="2"/>
                  </a:moveTo>
                  <a:cubicBezTo>
                    <a:pt x="90" y="2"/>
                    <a:pt x="90" y="2"/>
                    <a:pt x="90" y="2"/>
                  </a:cubicBezTo>
                  <a:cubicBezTo>
                    <a:pt x="108" y="62"/>
                    <a:pt x="108" y="62"/>
                    <a:pt x="108" y="62"/>
                  </a:cubicBezTo>
                  <a:cubicBezTo>
                    <a:pt x="2" y="62"/>
                    <a:pt x="2" y="62"/>
                    <a:pt x="2" y="62"/>
                  </a:cubicBezTo>
                  <a:lnTo>
                    <a:pt x="2" y="2"/>
                  </a:lnTo>
                  <a:close/>
                  <a:moveTo>
                    <a:pt x="115" y="62"/>
                  </a:moveTo>
                  <a:cubicBezTo>
                    <a:pt x="97" y="2"/>
                    <a:pt x="97" y="2"/>
                    <a:pt x="97" y="2"/>
                  </a:cubicBezTo>
                  <a:cubicBezTo>
                    <a:pt x="98" y="2"/>
                    <a:pt x="99" y="3"/>
                    <a:pt x="100" y="3"/>
                  </a:cubicBezTo>
                  <a:cubicBezTo>
                    <a:pt x="100" y="3"/>
                    <a:pt x="100" y="3"/>
                    <a:pt x="100" y="3"/>
                  </a:cubicBezTo>
                  <a:cubicBezTo>
                    <a:pt x="118" y="62"/>
                    <a:pt x="118" y="62"/>
                    <a:pt x="118" y="62"/>
                  </a:cubicBezTo>
                  <a:cubicBezTo>
                    <a:pt x="118" y="62"/>
                    <a:pt x="118" y="62"/>
                    <a:pt x="118" y="62"/>
                  </a:cubicBezTo>
                  <a:lnTo>
                    <a:pt x="115" y="62"/>
                  </a:lnTo>
                  <a:close/>
                  <a:moveTo>
                    <a:pt x="129" y="55"/>
                  </a:moveTo>
                  <a:cubicBezTo>
                    <a:pt x="129" y="55"/>
                    <a:pt x="129" y="55"/>
                    <a:pt x="129" y="55"/>
                  </a:cubicBezTo>
                  <a:cubicBezTo>
                    <a:pt x="193" y="55"/>
                    <a:pt x="193" y="55"/>
                    <a:pt x="193" y="55"/>
                  </a:cubicBezTo>
                  <a:cubicBezTo>
                    <a:pt x="194" y="55"/>
                    <a:pt x="194" y="55"/>
                    <a:pt x="194" y="55"/>
                  </a:cubicBezTo>
                  <a:cubicBezTo>
                    <a:pt x="196" y="57"/>
                    <a:pt x="196" y="57"/>
                    <a:pt x="196" y="57"/>
                  </a:cubicBezTo>
                  <a:cubicBezTo>
                    <a:pt x="196" y="57"/>
                    <a:pt x="196" y="58"/>
                    <a:pt x="196" y="58"/>
                  </a:cubicBezTo>
                  <a:cubicBezTo>
                    <a:pt x="126" y="58"/>
                    <a:pt x="126" y="58"/>
                    <a:pt x="126" y="58"/>
                  </a:cubicBezTo>
                  <a:lnTo>
                    <a:pt x="129" y="5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0" name="Freeform 221">
              <a:extLst>
                <a:ext uri="{FF2B5EF4-FFF2-40B4-BE49-F238E27FC236}">
                  <a16:creationId xmlns:a16="http://schemas.microsoft.com/office/drawing/2014/main" id="{7883ECF7-CF7B-4293-9DD9-20F4FDF7CEF2}"/>
                </a:ext>
              </a:extLst>
            </p:cNvPr>
            <p:cNvSpPr>
              <a:spLocks noEditPoints="1"/>
            </p:cNvSpPr>
            <p:nvPr userDrawn="1"/>
          </p:nvSpPr>
          <p:spPr bwMode="auto">
            <a:xfrm>
              <a:off x="-6350" y="4583113"/>
              <a:ext cx="2128838" cy="265113"/>
            </a:xfrm>
            <a:custGeom>
              <a:avLst/>
              <a:gdLst>
                <a:gd name="T0" fmla="*/ 1332 w 1341"/>
                <a:gd name="T1" fmla="*/ 163 h 167"/>
                <a:gd name="T2" fmla="*/ 1332 w 1341"/>
                <a:gd name="T3" fmla="*/ 163 h 167"/>
                <a:gd name="T4" fmla="*/ 1336 w 1341"/>
                <a:gd name="T5" fmla="*/ 163 h 167"/>
                <a:gd name="T6" fmla="*/ 1328 w 1341"/>
                <a:gd name="T7" fmla="*/ 61 h 167"/>
                <a:gd name="T8" fmla="*/ 1101 w 1341"/>
                <a:gd name="T9" fmla="*/ 0 h 167"/>
                <a:gd name="T10" fmla="*/ 940 w 1341"/>
                <a:gd name="T11" fmla="*/ 61 h 167"/>
                <a:gd name="T12" fmla="*/ 853 w 1341"/>
                <a:gd name="T13" fmla="*/ 0 h 167"/>
                <a:gd name="T14" fmla="*/ 692 w 1341"/>
                <a:gd name="T15" fmla="*/ 61 h 167"/>
                <a:gd name="T16" fmla="*/ 600 w 1341"/>
                <a:gd name="T17" fmla="*/ 4 h 167"/>
                <a:gd name="T18" fmla="*/ 439 w 1341"/>
                <a:gd name="T19" fmla="*/ 61 h 167"/>
                <a:gd name="T20" fmla="*/ 352 w 1341"/>
                <a:gd name="T21" fmla="*/ 4 h 167"/>
                <a:gd name="T22" fmla="*/ 191 w 1341"/>
                <a:gd name="T23" fmla="*/ 61 h 167"/>
                <a:gd name="T24" fmla="*/ 0 w 1341"/>
                <a:gd name="T25" fmla="*/ 167 h 167"/>
                <a:gd name="T26" fmla="*/ 605 w 1341"/>
                <a:gd name="T27" fmla="*/ 150 h 167"/>
                <a:gd name="T28" fmla="*/ 1319 w 1341"/>
                <a:gd name="T29" fmla="*/ 70 h 167"/>
                <a:gd name="T30" fmla="*/ 1101 w 1341"/>
                <a:gd name="T31" fmla="*/ 158 h 167"/>
                <a:gd name="T32" fmla="*/ 1319 w 1341"/>
                <a:gd name="T33" fmla="*/ 70 h 167"/>
                <a:gd name="T34" fmla="*/ 1092 w 1341"/>
                <a:gd name="T35" fmla="*/ 8 h 167"/>
                <a:gd name="T36" fmla="*/ 949 w 1341"/>
                <a:gd name="T37" fmla="*/ 154 h 167"/>
                <a:gd name="T38" fmla="*/ 940 w 1341"/>
                <a:gd name="T39" fmla="*/ 70 h 167"/>
                <a:gd name="T40" fmla="*/ 853 w 1341"/>
                <a:gd name="T41" fmla="*/ 158 h 167"/>
                <a:gd name="T42" fmla="*/ 940 w 1341"/>
                <a:gd name="T43" fmla="*/ 70 h 167"/>
                <a:gd name="T44" fmla="*/ 844 w 1341"/>
                <a:gd name="T45" fmla="*/ 8 h 167"/>
                <a:gd name="T46" fmla="*/ 696 w 1341"/>
                <a:gd name="T47" fmla="*/ 154 h 167"/>
                <a:gd name="T48" fmla="*/ 692 w 1341"/>
                <a:gd name="T49" fmla="*/ 70 h 167"/>
                <a:gd name="T50" fmla="*/ 600 w 1341"/>
                <a:gd name="T51" fmla="*/ 158 h 167"/>
                <a:gd name="T52" fmla="*/ 692 w 1341"/>
                <a:gd name="T53" fmla="*/ 70 h 167"/>
                <a:gd name="T54" fmla="*/ 592 w 1341"/>
                <a:gd name="T55" fmla="*/ 13 h 167"/>
                <a:gd name="T56" fmla="*/ 587 w 1341"/>
                <a:gd name="T57" fmla="*/ 158 h 167"/>
                <a:gd name="T58" fmla="*/ 448 w 1341"/>
                <a:gd name="T59" fmla="*/ 13 h 167"/>
                <a:gd name="T60" fmla="*/ 439 w 1341"/>
                <a:gd name="T61" fmla="*/ 158 h 167"/>
                <a:gd name="T62" fmla="*/ 352 w 1341"/>
                <a:gd name="T63" fmla="*/ 70 h 167"/>
                <a:gd name="T64" fmla="*/ 196 w 1341"/>
                <a:gd name="T65" fmla="*/ 13 h 167"/>
                <a:gd name="T66" fmla="*/ 344 w 1341"/>
                <a:gd name="T67" fmla="*/ 158 h 167"/>
                <a:gd name="T68" fmla="*/ 196 w 1341"/>
                <a:gd name="T69" fmla="*/ 13 h 167"/>
                <a:gd name="T70" fmla="*/ 191 w 1341"/>
                <a:gd name="T71" fmla="*/ 70 h 167"/>
                <a:gd name="T72" fmla="*/ 8 w 1341"/>
                <a:gd name="T73" fmla="*/ 158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341" h="167">
                  <a:moveTo>
                    <a:pt x="600" y="167"/>
                  </a:moveTo>
                  <a:lnTo>
                    <a:pt x="1332" y="163"/>
                  </a:lnTo>
                  <a:lnTo>
                    <a:pt x="1332" y="163"/>
                  </a:lnTo>
                  <a:lnTo>
                    <a:pt x="1332" y="163"/>
                  </a:lnTo>
                  <a:lnTo>
                    <a:pt x="1336" y="163"/>
                  </a:lnTo>
                  <a:lnTo>
                    <a:pt x="1336" y="163"/>
                  </a:lnTo>
                  <a:lnTo>
                    <a:pt x="1341" y="163"/>
                  </a:lnTo>
                  <a:lnTo>
                    <a:pt x="1328" y="61"/>
                  </a:lnTo>
                  <a:lnTo>
                    <a:pt x="1101" y="61"/>
                  </a:lnTo>
                  <a:lnTo>
                    <a:pt x="1101" y="0"/>
                  </a:lnTo>
                  <a:lnTo>
                    <a:pt x="940" y="0"/>
                  </a:lnTo>
                  <a:lnTo>
                    <a:pt x="940" y="61"/>
                  </a:lnTo>
                  <a:lnTo>
                    <a:pt x="853" y="61"/>
                  </a:lnTo>
                  <a:lnTo>
                    <a:pt x="853" y="0"/>
                  </a:lnTo>
                  <a:lnTo>
                    <a:pt x="692" y="0"/>
                  </a:lnTo>
                  <a:lnTo>
                    <a:pt x="692" y="61"/>
                  </a:lnTo>
                  <a:lnTo>
                    <a:pt x="600" y="61"/>
                  </a:lnTo>
                  <a:lnTo>
                    <a:pt x="600" y="4"/>
                  </a:lnTo>
                  <a:lnTo>
                    <a:pt x="439" y="4"/>
                  </a:lnTo>
                  <a:lnTo>
                    <a:pt x="439" y="61"/>
                  </a:lnTo>
                  <a:lnTo>
                    <a:pt x="352" y="61"/>
                  </a:lnTo>
                  <a:lnTo>
                    <a:pt x="352" y="4"/>
                  </a:lnTo>
                  <a:lnTo>
                    <a:pt x="191" y="4"/>
                  </a:lnTo>
                  <a:lnTo>
                    <a:pt x="191" y="61"/>
                  </a:lnTo>
                  <a:lnTo>
                    <a:pt x="26" y="61"/>
                  </a:lnTo>
                  <a:lnTo>
                    <a:pt x="0" y="167"/>
                  </a:lnTo>
                  <a:lnTo>
                    <a:pt x="587" y="167"/>
                  </a:lnTo>
                  <a:lnTo>
                    <a:pt x="605" y="150"/>
                  </a:lnTo>
                  <a:lnTo>
                    <a:pt x="600" y="167"/>
                  </a:lnTo>
                  <a:close/>
                  <a:moveTo>
                    <a:pt x="1319" y="70"/>
                  </a:moveTo>
                  <a:lnTo>
                    <a:pt x="1332" y="154"/>
                  </a:lnTo>
                  <a:lnTo>
                    <a:pt x="1101" y="158"/>
                  </a:lnTo>
                  <a:lnTo>
                    <a:pt x="1101" y="70"/>
                  </a:lnTo>
                  <a:lnTo>
                    <a:pt x="1319" y="70"/>
                  </a:lnTo>
                  <a:close/>
                  <a:moveTo>
                    <a:pt x="949" y="8"/>
                  </a:moveTo>
                  <a:lnTo>
                    <a:pt x="1092" y="8"/>
                  </a:lnTo>
                  <a:lnTo>
                    <a:pt x="1092" y="154"/>
                  </a:lnTo>
                  <a:lnTo>
                    <a:pt x="949" y="154"/>
                  </a:lnTo>
                  <a:lnTo>
                    <a:pt x="949" y="8"/>
                  </a:lnTo>
                  <a:close/>
                  <a:moveTo>
                    <a:pt x="940" y="70"/>
                  </a:moveTo>
                  <a:lnTo>
                    <a:pt x="940" y="158"/>
                  </a:lnTo>
                  <a:lnTo>
                    <a:pt x="853" y="158"/>
                  </a:lnTo>
                  <a:lnTo>
                    <a:pt x="853" y="70"/>
                  </a:lnTo>
                  <a:lnTo>
                    <a:pt x="940" y="70"/>
                  </a:lnTo>
                  <a:close/>
                  <a:moveTo>
                    <a:pt x="696" y="8"/>
                  </a:moveTo>
                  <a:lnTo>
                    <a:pt x="844" y="8"/>
                  </a:lnTo>
                  <a:lnTo>
                    <a:pt x="844" y="154"/>
                  </a:lnTo>
                  <a:lnTo>
                    <a:pt x="696" y="154"/>
                  </a:lnTo>
                  <a:lnTo>
                    <a:pt x="696" y="8"/>
                  </a:lnTo>
                  <a:close/>
                  <a:moveTo>
                    <a:pt x="692" y="70"/>
                  </a:moveTo>
                  <a:lnTo>
                    <a:pt x="692" y="158"/>
                  </a:lnTo>
                  <a:lnTo>
                    <a:pt x="600" y="158"/>
                  </a:lnTo>
                  <a:lnTo>
                    <a:pt x="600" y="70"/>
                  </a:lnTo>
                  <a:lnTo>
                    <a:pt x="692" y="70"/>
                  </a:lnTo>
                  <a:close/>
                  <a:moveTo>
                    <a:pt x="448" y="13"/>
                  </a:moveTo>
                  <a:lnTo>
                    <a:pt x="592" y="13"/>
                  </a:lnTo>
                  <a:lnTo>
                    <a:pt x="592" y="158"/>
                  </a:lnTo>
                  <a:lnTo>
                    <a:pt x="587" y="158"/>
                  </a:lnTo>
                  <a:lnTo>
                    <a:pt x="448" y="158"/>
                  </a:lnTo>
                  <a:lnTo>
                    <a:pt x="448" y="13"/>
                  </a:lnTo>
                  <a:close/>
                  <a:moveTo>
                    <a:pt x="439" y="70"/>
                  </a:moveTo>
                  <a:lnTo>
                    <a:pt x="439" y="158"/>
                  </a:lnTo>
                  <a:lnTo>
                    <a:pt x="352" y="158"/>
                  </a:lnTo>
                  <a:lnTo>
                    <a:pt x="352" y="70"/>
                  </a:lnTo>
                  <a:lnTo>
                    <a:pt x="439" y="70"/>
                  </a:lnTo>
                  <a:close/>
                  <a:moveTo>
                    <a:pt x="196" y="13"/>
                  </a:moveTo>
                  <a:lnTo>
                    <a:pt x="344" y="13"/>
                  </a:lnTo>
                  <a:lnTo>
                    <a:pt x="344" y="158"/>
                  </a:lnTo>
                  <a:lnTo>
                    <a:pt x="196" y="158"/>
                  </a:lnTo>
                  <a:lnTo>
                    <a:pt x="196" y="13"/>
                  </a:lnTo>
                  <a:close/>
                  <a:moveTo>
                    <a:pt x="30" y="70"/>
                  </a:moveTo>
                  <a:lnTo>
                    <a:pt x="191" y="70"/>
                  </a:lnTo>
                  <a:lnTo>
                    <a:pt x="191" y="158"/>
                  </a:lnTo>
                  <a:lnTo>
                    <a:pt x="8" y="158"/>
                  </a:lnTo>
                  <a:lnTo>
                    <a:pt x="30"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1" name="Freeform 222">
              <a:extLst>
                <a:ext uri="{FF2B5EF4-FFF2-40B4-BE49-F238E27FC236}">
                  <a16:creationId xmlns:a16="http://schemas.microsoft.com/office/drawing/2014/main" id="{CF530D6E-D852-465A-A3EF-939E4906417D}"/>
                </a:ext>
              </a:extLst>
            </p:cNvPr>
            <p:cNvSpPr>
              <a:spLocks noEditPoints="1"/>
            </p:cNvSpPr>
            <p:nvPr userDrawn="1"/>
          </p:nvSpPr>
          <p:spPr bwMode="auto">
            <a:xfrm>
              <a:off x="366713" y="4630738"/>
              <a:ext cx="103188" cy="176213"/>
            </a:xfrm>
            <a:custGeom>
              <a:avLst/>
              <a:gdLst>
                <a:gd name="T0" fmla="*/ 13 w 15"/>
                <a:gd name="T1" fmla="*/ 8 h 25"/>
                <a:gd name="T2" fmla="*/ 11 w 15"/>
                <a:gd name="T3" fmla="*/ 9 h 25"/>
                <a:gd name="T4" fmla="*/ 10 w 15"/>
                <a:gd name="T5" fmla="*/ 10 h 25"/>
                <a:gd name="T6" fmla="*/ 7 w 15"/>
                <a:gd name="T7" fmla="*/ 13 h 25"/>
                <a:gd name="T8" fmla="*/ 6 w 15"/>
                <a:gd name="T9" fmla="*/ 13 h 25"/>
                <a:gd name="T10" fmla="*/ 8 w 15"/>
                <a:gd name="T11" fmla="*/ 11 h 25"/>
                <a:gd name="T12" fmla="*/ 11 w 15"/>
                <a:gd name="T13" fmla="*/ 7 h 25"/>
                <a:gd name="T14" fmla="*/ 12 w 15"/>
                <a:gd name="T15" fmla="*/ 5 h 25"/>
                <a:gd name="T16" fmla="*/ 11 w 15"/>
                <a:gd name="T17" fmla="*/ 4 h 25"/>
                <a:gd name="T18" fmla="*/ 10 w 15"/>
                <a:gd name="T19" fmla="*/ 2 h 25"/>
                <a:gd name="T20" fmla="*/ 9 w 15"/>
                <a:gd name="T21" fmla="*/ 1 h 25"/>
                <a:gd name="T22" fmla="*/ 7 w 15"/>
                <a:gd name="T23" fmla="*/ 1 h 25"/>
                <a:gd name="T24" fmla="*/ 7 w 15"/>
                <a:gd name="T25" fmla="*/ 2 h 25"/>
                <a:gd name="T26" fmla="*/ 7 w 15"/>
                <a:gd name="T27" fmla="*/ 5 h 25"/>
                <a:gd name="T28" fmla="*/ 7 w 15"/>
                <a:gd name="T29" fmla="*/ 6 h 25"/>
                <a:gd name="T30" fmla="*/ 7 w 15"/>
                <a:gd name="T31" fmla="*/ 9 h 25"/>
                <a:gd name="T32" fmla="*/ 4 w 15"/>
                <a:gd name="T33" fmla="*/ 11 h 25"/>
                <a:gd name="T34" fmla="*/ 3 w 15"/>
                <a:gd name="T35" fmla="*/ 12 h 25"/>
                <a:gd name="T36" fmla="*/ 4 w 15"/>
                <a:gd name="T37" fmla="*/ 13 h 25"/>
                <a:gd name="T38" fmla="*/ 5 w 15"/>
                <a:gd name="T39" fmla="*/ 13 h 25"/>
                <a:gd name="T40" fmla="*/ 4 w 15"/>
                <a:gd name="T41" fmla="*/ 15 h 25"/>
                <a:gd name="T42" fmla="*/ 3 w 15"/>
                <a:gd name="T43" fmla="*/ 17 h 25"/>
                <a:gd name="T44" fmla="*/ 1 w 15"/>
                <a:gd name="T45" fmla="*/ 20 h 25"/>
                <a:gd name="T46" fmla="*/ 0 w 15"/>
                <a:gd name="T47" fmla="*/ 20 h 25"/>
                <a:gd name="T48" fmla="*/ 1 w 15"/>
                <a:gd name="T49" fmla="*/ 22 h 25"/>
                <a:gd name="T50" fmla="*/ 2 w 15"/>
                <a:gd name="T51" fmla="*/ 25 h 25"/>
                <a:gd name="T52" fmla="*/ 4 w 15"/>
                <a:gd name="T53" fmla="*/ 23 h 25"/>
                <a:gd name="T54" fmla="*/ 4 w 15"/>
                <a:gd name="T55" fmla="*/ 22 h 25"/>
                <a:gd name="T56" fmla="*/ 3 w 15"/>
                <a:gd name="T57" fmla="*/ 20 h 25"/>
                <a:gd name="T58" fmla="*/ 5 w 15"/>
                <a:gd name="T59" fmla="*/ 18 h 25"/>
                <a:gd name="T60" fmla="*/ 6 w 15"/>
                <a:gd name="T61" fmla="*/ 20 h 25"/>
                <a:gd name="T62" fmla="*/ 7 w 15"/>
                <a:gd name="T63" fmla="*/ 21 h 25"/>
                <a:gd name="T64" fmla="*/ 6 w 15"/>
                <a:gd name="T65" fmla="*/ 22 h 25"/>
                <a:gd name="T66" fmla="*/ 7 w 15"/>
                <a:gd name="T67" fmla="*/ 23 h 25"/>
                <a:gd name="T68" fmla="*/ 8 w 15"/>
                <a:gd name="T69" fmla="*/ 24 h 25"/>
                <a:gd name="T70" fmla="*/ 9 w 15"/>
                <a:gd name="T71" fmla="*/ 23 h 25"/>
                <a:gd name="T72" fmla="*/ 11 w 15"/>
                <a:gd name="T73" fmla="*/ 21 h 25"/>
                <a:gd name="T74" fmla="*/ 13 w 15"/>
                <a:gd name="T75" fmla="*/ 22 h 25"/>
                <a:gd name="T76" fmla="*/ 14 w 15"/>
                <a:gd name="T77" fmla="*/ 18 h 25"/>
                <a:gd name="T78" fmla="*/ 14 w 15"/>
                <a:gd name="T79" fmla="*/ 17 h 25"/>
                <a:gd name="T80" fmla="*/ 14 w 15"/>
                <a:gd name="T81" fmla="*/ 13 h 25"/>
                <a:gd name="T82" fmla="*/ 15 w 15"/>
                <a:gd name="T83" fmla="*/ 10 h 25"/>
                <a:gd name="T84" fmla="*/ 14 w 15"/>
                <a:gd name="T85" fmla="*/ 8 h 25"/>
                <a:gd name="T86" fmla="*/ 8 w 15"/>
                <a:gd name="T87" fmla="*/ 15 h 25"/>
                <a:gd name="T88" fmla="*/ 8 w 15"/>
                <a:gd name="T89" fmla="*/ 17 h 25"/>
                <a:gd name="T90" fmla="*/ 7 w 15"/>
                <a:gd name="T91" fmla="*/ 18 h 25"/>
                <a:gd name="T92" fmla="*/ 7 w 15"/>
                <a:gd name="T93" fmla="*/ 16 h 25"/>
                <a:gd name="T94" fmla="*/ 7 w 15"/>
                <a:gd name="T95" fmla="*/ 14 h 25"/>
                <a:gd name="T96" fmla="*/ 8 w 15"/>
                <a:gd name="T97" fmla="*/ 14 h 25"/>
                <a:gd name="T98" fmla="*/ 9 w 15"/>
                <a:gd name="T99" fmla="*/ 14 h 25"/>
                <a:gd name="T100" fmla="*/ 11 w 15"/>
                <a:gd name="T101" fmla="*/ 14 h 25"/>
                <a:gd name="T102" fmla="*/ 11 w 15"/>
                <a:gd name="T103" fmla="*/ 16 h 25"/>
                <a:gd name="T104" fmla="*/ 11 w 15"/>
                <a:gd name="T105" fmla="*/ 20 h 25"/>
                <a:gd name="T106" fmla="*/ 10 w 15"/>
                <a:gd name="T107" fmla="*/ 19 h 25"/>
                <a:gd name="T108" fmla="*/ 9 w 15"/>
                <a:gd name="T109" fmla="*/ 18 h 25"/>
                <a:gd name="T110" fmla="*/ 9 w 15"/>
                <a:gd name="T111" fmla="*/ 16 h 25"/>
                <a:gd name="T112" fmla="*/ 10 w 15"/>
                <a:gd name="T113" fmla="*/ 13 h 25"/>
                <a:gd name="T114" fmla="*/ 10 w 15"/>
                <a:gd name="T115" fmla="*/ 11 h 25"/>
                <a:gd name="T116" fmla="*/ 12 w 15"/>
                <a:gd name="T117" fmla="*/ 10 h 25"/>
                <a:gd name="T118" fmla="*/ 11 w 15"/>
                <a:gd name="T119" fmla="*/ 14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5" h="25">
                  <a:moveTo>
                    <a:pt x="14" y="8"/>
                  </a:moveTo>
                  <a:cubicBezTo>
                    <a:pt x="14" y="8"/>
                    <a:pt x="13" y="8"/>
                    <a:pt x="13" y="8"/>
                  </a:cubicBezTo>
                  <a:cubicBezTo>
                    <a:pt x="13" y="8"/>
                    <a:pt x="12" y="8"/>
                    <a:pt x="12" y="8"/>
                  </a:cubicBezTo>
                  <a:cubicBezTo>
                    <a:pt x="12" y="8"/>
                    <a:pt x="11" y="8"/>
                    <a:pt x="11" y="9"/>
                  </a:cubicBezTo>
                  <a:cubicBezTo>
                    <a:pt x="11" y="9"/>
                    <a:pt x="11" y="9"/>
                    <a:pt x="11" y="10"/>
                  </a:cubicBezTo>
                  <a:cubicBezTo>
                    <a:pt x="10" y="10"/>
                    <a:pt x="10" y="10"/>
                    <a:pt x="10" y="10"/>
                  </a:cubicBezTo>
                  <a:cubicBezTo>
                    <a:pt x="10" y="10"/>
                    <a:pt x="10" y="10"/>
                    <a:pt x="10" y="11"/>
                  </a:cubicBezTo>
                  <a:cubicBezTo>
                    <a:pt x="9" y="11"/>
                    <a:pt x="8" y="12"/>
                    <a:pt x="7" y="13"/>
                  </a:cubicBezTo>
                  <a:cubicBezTo>
                    <a:pt x="7" y="13"/>
                    <a:pt x="7" y="13"/>
                    <a:pt x="7" y="14"/>
                  </a:cubicBezTo>
                  <a:cubicBezTo>
                    <a:pt x="7" y="14"/>
                    <a:pt x="7" y="13"/>
                    <a:pt x="6" y="13"/>
                  </a:cubicBezTo>
                  <a:cubicBezTo>
                    <a:pt x="7" y="13"/>
                    <a:pt x="7" y="12"/>
                    <a:pt x="7" y="12"/>
                  </a:cubicBezTo>
                  <a:cubicBezTo>
                    <a:pt x="7" y="11"/>
                    <a:pt x="7" y="11"/>
                    <a:pt x="8" y="11"/>
                  </a:cubicBezTo>
                  <a:cubicBezTo>
                    <a:pt x="8" y="10"/>
                    <a:pt x="8" y="10"/>
                    <a:pt x="8" y="10"/>
                  </a:cubicBezTo>
                  <a:cubicBezTo>
                    <a:pt x="9" y="9"/>
                    <a:pt x="10" y="8"/>
                    <a:pt x="11" y="7"/>
                  </a:cubicBezTo>
                  <a:cubicBezTo>
                    <a:pt x="11" y="7"/>
                    <a:pt x="12" y="7"/>
                    <a:pt x="12" y="6"/>
                  </a:cubicBezTo>
                  <a:cubicBezTo>
                    <a:pt x="12" y="6"/>
                    <a:pt x="12" y="6"/>
                    <a:pt x="12" y="5"/>
                  </a:cubicBezTo>
                  <a:cubicBezTo>
                    <a:pt x="11" y="5"/>
                    <a:pt x="11" y="6"/>
                    <a:pt x="10" y="5"/>
                  </a:cubicBezTo>
                  <a:cubicBezTo>
                    <a:pt x="10" y="5"/>
                    <a:pt x="11" y="4"/>
                    <a:pt x="11" y="4"/>
                  </a:cubicBezTo>
                  <a:cubicBezTo>
                    <a:pt x="11" y="3"/>
                    <a:pt x="11" y="3"/>
                    <a:pt x="11" y="3"/>
                  </a:cubicBezTo>
                  <a:cubicBezTo>
                    <a:pt x="10" y="3"/>
                    <a:pt x="10" y="3"/>
                    <a:pt x="10" y="2"/>
                  </a:cubicBezTo>
                  <a:cubicBezTo>
                    <a:pt x="9" y="2"/>
                    <a:pt x="9" y="2"/>
                    <a:pt x="9" y="2"/>
                  </a:cubicBezTo>
                  <a:cubicBezTo>
                    <a:pt x="9" y="2"/>
                    <a:pt x="9" y="1"/>
                    <a:pt x="9" y="1"/>
                  </a:cubicBezTo>
                  <a:cubicBezTo>
                    <a:pt x="9" y="0"/>
                    <a:pt x="8" y="0"/>
                    <a:pt x="7" y="1"/>
                  </a:cubicBezTo>
                  <a:cubicBezTo>
                    <a:pt x="7" y="1"/>
                    <a:pt x="7" y="1"/>
                    <a:pt x="7" y="1"/>
                  </a:cubicBezTo>
                  <a:cubicBezTo>
                    <a:pt x="7" y="1"/>
                    <a:pt x="7" y="2"/>
                    <a:pt x="7" y="2"/>
                  </a:cubicBezTo>
                  <a:cubicBezTo>
                    <a:pt x="7" y="2"/>
                    <a:pt x="7" y="2"/>
                    <a:pt x="7" y="2"/>
                  </a:cubicBezTo>
                  <a:cubicBezTo>
                    <a:pt x="7" y="3"/>
                    <a:pt x="7" y="4"/>
                    <a:pt x="7" y="4"/>
                  </a:cubicBezTo>
                  <a:cubicBezTo>
                    <a:pt x="7" y="4"/>
                    <a:pt x="7" y="4"/>
                    <a:pt x="7" y="5"/>
                  </a:cubicBezTo>
                  <a:cubicBezTo>
                    <a:pt x="7" y="5"/>
                    <a:pt x="7" y="5"/>
                    <a:pt x="7" y="5"/>
                  </a:cubicBezTo>
                  <a:cubicBezTo>
                    <a:pt x="7" y="6"/>
                    <a:pt x="7" y="6"/>
                    <a:pt x="7" y="6"/>
                  </a:cubicBezTo>
                  <a:cubicBezTo>
                    <a:pt x="7" y="6"/>
                    <a:pt x="7" y="6"/>
                    <a:pt x="7" y="7"/>
                  </a:cubicBezTo>
                  <a:cubicBezTo>
                    <a:pt x="7" y="8"/>
                    <a:pt x="7" y="8"/>
                    <a:pt x="7" y="9"/>
                  </a:cubicBezTo>
                  <a:cubicBezTo>
                    <a:pt x="7" y="9"/>
                    <a:pt x="6" y="9"/>
                    <a:pt x="6" y="9"/>
                  </a:cubicBezTo>
                  <a:cubicBezTo>
                    <a:pt x="5" y="10"/>
                    <a:pt x="4" y="11"/>
                    <a:pt x="4" y="11"/>
                  </a:cubicBezTo>
                  <a:cubicBezTo>
                    <a:pt x="4" y="11"/>
                    <a:pt x="3" y="12"/>
                    <a:pt x="3" y="12"/>
                  </a:cubicBezTo>
                  <a:cubicBezTo>
                    <a:pt x="3" y="12"/>
                    <a:pt x="3" y="12"/>
                    <a:pt x="3" y="12"/>
                  </a:cubicBezTo>
                  <a:cubicBezTo>
                    <a:pt x="3" y="12"/>
                    <a:pt x="3" y="13"/>
                    <a:pt x="3" y="13"/>
                  </a:cubicBezTo>
                  <a:cubicBezTo>
                    <a:pt x="3" y="13"/>
                    <a:pt x="4" y="13"/>
                    <a:pt x="4" y="13"/>
                  </a:cubicBezTo>
                  <a:cubicBezTo>
                    <a:pt x="4" y="13"/>
                    <a:pt x="4" y="13"/>
                    <a:pt x="5" y="13"/>
                  </a:cubicBezTo>
                  <a:cubicBezTo>
                    <a:pt x="5" y="13"/>
                    <a:pt x="5" y="13"/>
                    <a:pt x="5" y="13"/>
                  </a:cubicBezTo>
                  <a:cubicBezTo>
                    <a:pt x="6" y="13"/>
                    <a:pt x="6" y="14"/>
                    <a:pt x="6" y="14"/>
                  </a:cubicBezTo>
                  <a:cubicBezTo>
                    <a:pt x="6" y="15"/>
                    <a:pt x="5" y="15"/>
                    <a:pt x="4" y="15"/>
                  </a:cubicBezTo>
                  <a:cubicBezTo>
                    <a:pt x="4" y="16"/>
                    <a:pt x="5" y="16"/>
                    <a:pt x="5" y="16"/>
                  </a:cubicBezTo>
                  <a:cubicBezTo>
                    <a:pt x="4" y="16"/>
                    <a:pt x="4" y="17"/>
                    <a:pt x="3" y="17"/>
                  </a:cubicBezTo>
                  <a:cubicBezTo>
                    <a:pt x="3" y="17"/>
                    <a:pt x="3" y="18"/>
                    <a:pt x="3" y="18"/>
                  </a:cubicBezTo>
                  <a:cubicBezTo>
                    <a:pt x="2" y="19"/>
                    <a:pt x="2" y="19"/>
                    <a:pt x="1" y="20"/>
                  </a:cubicBezTo>
                  <a:cubicBezTo>
                    <a:pt x="1" y="19"/>
                    <a:pt x="1" y="19"/>
                    <a:pt x="1" y="18"/>
                  </a:cubicBezTo>
                  <a:cubicBezTo>
                    <a:pt x="0" y="19"/>
                    <a:pt x="0" y="19"/>
                    <a:pt x="0" y="20"/>
                  </a:cubicBezTo>
                  <a:cubicBezTo>
                    <a:pt x="0" y="20"/>
                    <a:pt x="0" y="21"/>
                    <a:pt x="0" y="21"/>
                  </a:cubicBezTo>
                  <a:cubicBezTo>
                    <a:pt x="1" y="21"/>
                    <a:pt x="1" y="22"/>
                    <a:pt x="1" y="22"/>
                  </a:cubicBezTo>
                  <a:cubicBezTo>
                    <a:pt x="1" y="23"/>
                    <a:pt x="1" y="23"/>
                    <a:pt x="1" y="24"/>
                  </a:cubicBezTo>
                  <a:cubicBezTo>
                    <a:pt x="2" y="24"/>
                    <a:pt x="2" y="24"/>
                    <a:pt x="2" y="25"/>
                  </a:cubicBezTo>
                  <a:cubicBezTo>
                    <a:pt x="3" y="25"/>
                    <a:pt x="3" y="25"/>
                    <a:pt x="3" y="25"/>
                  </a:cubicBezTo>
                  <a:cubicBezTo>
                    <a:pt x="4" y="24"/>
                    <a:pt x="4" y="23"/>
                    <a:pt x="4" y="23"/>
                  </a:cubicBezTo>
                  <a:cubicBezTo>
                    <a:pt x="4" y="23"/>
                    <a:pt x="4" y="23"/>
                    <a:pt x="4" y="23"/>
                  </a:cubicBezTo>
                  <a:cubicBezTo>
                    <a:pt x="4" y="23"/>
                    <a:pt x="4" y="22"/>
                    <a:pt x="4" y="22"/>
                  </a:cubicBezTo>
                  <a:cubicBezTo>
                    <a:pt x="3" y="22"/>
                    <a:pt x="2" y="22"/>
                    <a:pt x="2" y="21"/>
                  </a:cubicBezTo>
                  <a:cubicBezTo>
                    <a:pt x="2" y="21"/>
                    <a:pt x="3" y="20"/>
                    <a:pt x="3" y="20"/>
                  </a:cubicBezTo>
                  <a:cubicBezTo>
                    <a:pt x="3" y="19"/>
                    <a:pt x="3" y="19"/>
                    <a:pt x="4" y="19"/>
                  </a:cubicBezTo>
                  <a:cubicBezTo>
                    <a:pt x="5" y="19"/>
                    <a:pt x="5" y="18"/>
                    <a:pt x="5" y="18"/>
                  </a:cubicBezTo>
                  <a:cubicBezTo>
                    <a:pt x="5" y="18"/>
                    <a:pt x="6" y="18"/>
                    <a:pt x="6" y="19"/>
                  </a:cubicBezTo>
                  <a:cubicBezTo>
                    <a:pt x="6" y="19"/>
                    <a:pt x="5" y="19"/>
                    <a:pt x="6" y="20"/>
                  </a:cubicBezTo>
                  <a:cubicBezTo>
                    <a:pt x="6" y="20"/>
                    <a:pt x="6" y="19"/>
                    <a:pt x="6" y="19"/>
                  </a:cubicBezTo>
                  <a:cubicBezTo>
                    <a:pt x="7" y="19"/>
                    <a:pt x="7" y="21"/>
                    <a:pt x="7" y="21"/>
                  </a:cubicBezTo>
                  <a:cubicBezTo>
                    <a:pt x="6" y="21"/>
                    <a:pt x="6" y="21"/>
                    <a:pt x="6" y="22"/>
                  </a:cubicBezTo>
                  <a:cubicBezTo>
                    <a:pt x="6" y="22"/>
                    <a:pt x="6" y="22"/>
                    <a:pt x="6" y="22"/>
                  </a:cubicBezTo>
                  <a:cubicBezTo>
                    <a:pt x="6" y="22"/>
                    <a:pt x="7" y="22"/>
                    <a:pt x="7" y="22"/>
                  </a:cubicBezTo>
                  <a:cubicBezTo>
                    <a:pt x="7" y="22"/>
                    <a:pt x="7" y="23"/>
                    <a:pt x="7" y="23"/>
                  </a:cubicBezTo>
                  <a:cubicBezTo>
                    <a:pt x="7" y="23"/>
                    <a:pt x="8" y="24"/>
                    <a:pt x="8" y="24"/>
                  </a:cubicBezTo>
                  <a:cubicBezTo>
                    <a:pt x="8" y="24"/>
                    <a:pt x="8" y="24"/>
                    <a:pt x="8" y="24"/>
                  </a:cubicBezTo>
                  <a:cubicBezTo>
                    <a:pt x="8" y="24"/>
                    <a:pt x="8" y="24"/>
                    <a:pt x="9" y="23"/>
                  </a:cubicBezTo>
                  <a:cubicBezTo>
                    <a:pt x="9" y="23"/>
                    <a:pt x="9" y="23"/>
                    <a:pt x="9" y="23"/>
                  </a:cubicBezTo>
                  <a:cubicBezTo>
                    <a:pt x="10" y="22"/>
                    <a:pt x="9" y="21"/>
                    <a:pt x="9" y="20"/>
                  </a:cubicBezTo>
                  <a:cubicBezTo>
                    <a:pt x="10" y="20"/>
                    <a:pt x="10" y="21"/>
                    <a:pt x="11" y="21"/>
                  </a:cubicBezTo>
                  <a:cubicBezTo>
                    <a:pt x="12" y="22"/>
                    <a:pt x="12" y="22"/>
                    <a:pt x="12" y="22"/>
                  </a:cubicBezTo>
                  <a:cubicBezTo>
                    <a:pt x="12" y="22"/>
                    <a:pt x="12" y="22"/>
                    <a:pt x="13" y="22"/>
                  </a:cubicBezTo>
                  <a:cubicBezTo>
                    <a:pt x="13" y="21"/>
                    <a:pt x="14" y="21"/>
                    <a:pt x="14" y="20"/>
                  </a:cubicBezTo>
                  <a:cubicBezTo>
                    <a:pt x="14" y="20"/>
                    <a:pt x="14" y="19"/>
                    <a:pt x="14" y="18"/>
                  </a:cubicBezTo>
                  <a:cubicBezTo>
                    <a:pt x="14" y="18"/>
                    <a:pt x="14" y="18"/>
                    <a:pt x="14" y="17"/>
                  </a:cubicBezTo>
                  <a:cubicBezTo>
                    <a:pt x="14" y="17"/>
                    <a:pt x="14" y="17"/>
                    <a:pt x="14" y="17"/>
                  </a:cubicBezTo>
                  <a:cubicBezTo>
                    <a:pt x="14" y="16"/>
                    <a:pt x="14" y="15"/>
                    <a:pt x="14" y="15"/>
                  </a:cubicBezTo>
                  <a:cubicBezTo>
                    <a:pt x="14" y="14"/>
                    <a:pt x="14" y="13"/>
                    <a:pt x="14" y="13"/>
                  </a:cubicBezTo>
                  <a:cubicBezTo>
                    <a:pt x="14" y="12"/>
                    <a:pt x="15" y="12"/>
                    <a:pt x="15" y="11"/>
                  </a:cubicBezTo>
                  <a:cubicBezTo>
                    <a:pt x="15" y="11"/>
                    <a:pt x="15" y="10"/>
                    <a:pt x="15" y="10"/>
                  </a:cubicBezTo>
                  <a:cubicBezTo>
                    <a:pt x="15" y="10"/>
                    <a:pt x="15" y="9"/>
                    <a:pt x="14" y="9"/>
                  </a:cubicBezTo>
                  <a:cubicBezTo>
                    <a:pt x="14" y="9"/>
                    <a:pt x="14" y="9"/>
                    <a:pt x="14" y="8"/>
                  </a:cubicBezTo>
                  <a:close/>
                  <a:moveTo>
                    <a:pt x="8" y="15"/>
                  </a:moveTo>
                  <a:cubicBezTo>
                    <a:pt x="8" y="15"/>
                    <a:pt x="8" y="15"/>
                    <a:pt x="8" y="15"/>
                  </a:cubicBezTo>
                  <a:cubicBezTo>
                    <a:pt x="8" y="15"/>
                    <a:pt x="8" y="16"/>
                    <a:pt x="8" y="16"/>
                  </a:cubicBezTo>
                  <a:cubicBezTo>
                    <a:pt x="8" y="16"/>
                    <a:pt x="8" y="16"/>
                    <a:pt x="8" y="17"/>
                  </a:cubicBezTo>
                  <a:cubicBezTo>
                    <a:pt x="8" y="17"/>
                    <a:pt x="8" y="17"/>
                    <a:pt x="7" y="18"/>
                  </a:cubicBezTo>
                  <a:cubicBezTo>
                    <a:pt x="7" y="18"/>
                    <a:pt x="7" y="18"/>
                    <a:pt x="7" y="18"/>
                  </a:cubicBezTo>
                  <a:cubicBezTo>
                    <a:pt x="7" y="17"/>
                    <a:pt x="7" y="17"/>
                    <a:pt x="7" y="16"/>
                  </a:cubicBezTo>
                  <a:cubicBezTo>
                    <a:pt x="7" y="16"/>
                    <a:pt x="7" y="16"/>
                    <a:pt x="7" y="16"/>
                  </a:cubicBezTo>
                  <a:cubicBezTo>
                    <a:pt x="7" y="16"/>
                    <a:pt x="7" y="15"/>
                    <a:pt x="7" y="15"/>
                  </a:cubicBezTo>
                  <a:cubicBezTo>
                    <a:pt x="7" y="15"/>
                    <a:pt x="7" y="14"/>
                    <a:pt x="7" y="14"/>
                  </a:cubicBezTo>
                  <a:cubicBezTo>
                    <a:pt x="7" y="14"/>
                    <a:pt x="7" y="14"/>
                    <a:pt x="7" y="14"/>
                  </a:cubicBezTo>
                  <a:cubicBezTo>
                    <a:pt x="7" y="14"/>
                    <a:pt x="8" y="14"/>
                    <a:pt x="8" y="14"/>
                  </a:cubicBezTo>
                  <a:cubicBezTo>
                    <a:pt x="8" y="14"/>
                    <a:pt x="8" y="13"/>
                    <a:pt x="8" y="13"/>
                  </a:cubicBezTo>
                  <a:cubicBezTo>
                    <a:pt x="8" y="13"/>
                    <a:pt x="8" y="14"/>
                    <a:pt x="9" y="14"/>
                  </a:cubicBezTo>
                  <a:cubicBezTo>
                    <a:pt x="8" y="14"/>
                    <a:pt x="8" y="14"/>
                    <a:pt x="8" y="15"/>
                  </a:cubicBezTo>
                  <a:close/>
                  <a:moveTo>
                    <a:pt x="11" y="14"/>
                  </a:moveTo>
                  <a:cubicBezTo>
                    <a:pt x="11" y="14"/>
                    <a:pt x="11" y="14"/>
                    <a:pt x="11" y="15"/>
                  </a:cubicBezTo>
                  <a:cubicBezTo>
                    <a:pt x="11" y="15"/>
                    <a:pt x="11" y="15"/>
                    <a:pt x="11" y="16"/>
                  </a:cubicBezTo>
                  <a:cubicBezTo>
                    <a:pt x="11" y="16"/>
                    <a:pt x="11" y="16"/>
                    <a:pt x="11" y="17"/>
                  </a:cubicBezTo>
                  <a:cubicBezTo>
                    <a:pt x="11" y="18"/>
                    <a:pt x="11" y="19"/>
                    <a:pt x="11" y="20"/>
                  </a:cubicBezTo>
                  <a:cubicBezTo>
                    <a:pt x="11" y="20"/>
                    <a:pt x="10" y="20"/>
                    <a:pt x="9" y="20"/>
                  </a:cubicBezTo>
                  <a:cubicBezTo>
                    <a:pt x="9" y="20"/>
                    <a:pt x="10" y="19"/>
                    <a:pt x="10" y="19"/>
                  </a:cubicBezTo>
                  <a:cubicBezTo>
                    <a:pt x="10" y="18"/>
                    <a:pt x="9" y="19"/>
                    <a:pt x="9" y="18"/>
                  </a:cubicBezTo>
                  <a:cubicBezTo>
                    <a:pt x="9" y="18"/>
                    <a:pt x="9" y="18"/>
                    <a:pt x="9" y="18"/>
                  </a:cubicBezTo>
                  <a:cubicBezTo>
                    <a:pt x="9" y="17"/>
                    <a:pt x="9" y="17"/>
                    <a:pt x="9" y="17"/>
                  </a:cubicBezTo>
                  <a:cubicBezTo>
                    <a:pt x="9" y="16"/>
                    <a:pt x="9" y="16"/>
                    <a:pt x="9" y="16"/>
                  </a:cubicBezTo>
                  <a:cubicBezTo>
                    <a:pt x="9" y="15"/>
                    <a:pt x="9" y="15"/>
                    <a:pt x="9" y="15"/>
                  </a:cubicBezTo>
                  <a:cubicBezTo>
                    <a:pt x="10" y="14"/>
                    <a:pt x="11" y="13"/>
                    <a:pt x="10" y="13"/>
                  </a:cubicBezTo>
                  <a:cubicBezTo>
                    <a:pt x="10" y="13"/>
                    <a:pt x="10" y="12"/>
                    <a:pt x="9" y="12"/>
                  </a:cubicBezTo>
                  <a:cubicBezTo>
                    <a:pt x="9" y="12"/>
                    <a:pt x="10" y="11"/>
                    <a:pt x="10" y="11"/>
                  </a:cubicBezTo>
                  <a:cubicBezTo>
                    <a:pt x="11" y="11"/>
                    <a:pt x="11" y="10"/>
                    <a:pt x="11" y="10"/>
                  </a:cubicBezTo>
                  <a:cubicBezTo>
                    <a:pt x="11" y="10"/>
                    <a:pt x="12" y="10"/>
                    <a:pt x="12" y="10"/>
                  </a:cubicBezTo>
                  <a:cubicBezTo>
                    <a:pt x="12" y="11"/>
                    <a:pt x="11" y="12"/>
                    <a:pt x="11" y="13"/>
                  </a:cubicBezTo>
                  <a:cubicBezTo>
                    <a:pt x="11" y="13"/>
                    <a:pt x="11" y="14"/>
                    <a:pt x="11" y="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2" name="Freeform 223">
              <a:extLst>
                <a:ext uri="{FF2B5EF4-FFF2-40B4-BE49-F238E27FC236}">
                  <a16:creationId xmlns:a16="http://schemas.microsoft.com/office/drawing/2014/main" id="{99E86FBC-E48F-4331-8A52-6D54EE158DD2}"/>
                </a:ext>
              </a:extLst>
            </p:cNvPr>
            <p:cNvSpPr>
              <a:spLocks/>
            </p:cNvSpPr>
            <p:nvPr userDrawn="1"/>
          </p:nvSpPr>
          <p:spPr bwMode="auto">
            <a:xfrm>
              <a:off x="1160463" y="4652963"/>
              <a:ext cx="90488" cy="125413"/>
            </a:xfrm>
            <a:custGeom>
              <a:avLst/>
              <a:gdLst>
                <a:gd name="T0" fmla="*/ 11 w 13"/>
                <a:gd name="T1" fmla="*/ 7 h 18"/>
                <a:gd name="T2" fmla="*/ 13 w 13"/>
                <a:gd name="T3" fmla="*/ 6 h 18"/>
                <a:gd name="T4" fmla="*/ 13 w 13"/>
                <a:gd name="T5" fmla="*/ 5 h 18"/>
                <a:gd name="T6" fmla="*/ 12 w 13"/>
                <a:gd name="T7" fmla="*/ 5 h 18"/>
                <a:gd name="T8" fmla="*/ 11 w 13"/>
                <a:gd name="T9" fmla="*/ 5 h 18"/>
                <a:gd name="T10" fmla="*/ 11 w 13"/>
                <a:gd name="T11" fmla="*/ 5 h 18"/>
                <a:gd name="T12" fmla="*/ 11 w 13"/>
                <a:gd name="T13" fmla="*/ 6 h 18"/>
                <a:gd name="T14" fmla="*/ 10 w 13"/>
                <a:gd name="T15" fmla="*/ 6 h 18"/>
                <a:gd name="T16" fmla="*/ 9 w 13"/>
                <a:gd name="T17" fmla="*/ 7 h 18"/>
                <a:gd name="T18" fmla="*/ 8 w 13"/>
                <a:gd name="T19" fmla="*/ 7 h 18"/>
                <a:gd name="T20" fmla="*/ 8 w 13"/>
                <a:gd name="T21" fmla="*/ 5 h 18"/>
                <a:gd name="T22" fmla="*/ 8 w 13"/>
                <a:gd name="T23" fmla="*/ 4 h 18"/>
                <a:gd name="T24" fmla="*/ 9 w 13"/>
                <a:gd name="T25" fmla="*/ 3 h 18"/>
                <a:gd name="T26" fmla="*/ 9 w 13"/>
                <a:gd name="T27" fmla="*/ 2 h 18"/>
                <a:gd name="T28" fmla="*/ 9 w 13"/>
                <a:gd name="T29" fmla="*/ 1 h 18"/>
                <a:gd name="T30" fmla="*/ 8 w 13"/>
                <a:gd name="T31" fmla="*/ 1 h 18"/>
                <a:gd name="T32" fmla="*/ 7 w 13"/>
                <a:gd name="T33" fmla="*/ 0 h 18"/>
                <a:gd name="T34" fmla="*/ 6 w 13"/>
                <a:gd name="T35" fmla="*/ 1 h 18"/>
                <a:gd name="T36" fmla="*/ 7 w 13"/>
                <a:gd name="T37" fmla="*/ 2 h 18"/>
                <a:gd name="T38" fmla="*/ 6 w 13"/>
                <a:gd name="T39" fmla="*/ 5 h 18"/>
                <a:gd name="T40" fmla="*/ 6 w 13"/>
                <a:gd name="T41" fmla="*/ 7 h 18"/>
                <a:gd name="T42" fmla="*/ 6 w 13"/>
                <a:gd name="T43" fmla="*/ 8 h 18"/>
                <a:gd name="T44" fmla="*/ 6 w 13"/>
                <a:gd name="T45" fmla="*/ 8 h 18"/>
                <a:gd name="T46" fmla="*/ 5 w 13"/>
                <a:gd name="T47" fmla="*/ 9 h 18"/>
                <a:gd name="T48" fmla="*/ 2 w 13"/>
                <a:gd name="T49" fmla="*/ 9 h 18"/>
                <a:gd name="T50" fmla="*/ 2 w 13"/>
                <a:gd name="T51" fmla="*/ 10 h 18"/>
                <a:gd name="T52" fmla="*/ 1 w 13"/>
                <a:gd name="T53" fmla="*/ 10 h 18"/>
                <a:gd name="T54" fmla="*/ 1 w 13"/>
                <a:gd name="T55" fmla="*/ 10 h 18"/>
                <a:gd name="T56" fmla="*/ 2 w 13"/>
                <a:gd name="T57" fmla="*/ 12 h 18"/>
                <a:gd name="T58" fmla="*/ 2 w 13"/>
                <a:gd name="T59" fmla="*/ 12 h 18"/>
                <a:gd name="T60" fmla="*/ 3 w 13"/>
                <a:gd name="T61" fmla="*/ 12 h 18"/>
                <a:gd name="T62" fmla="*/ 3 w 13"/>
                <a:gd name="T63" fmla="*/ 11 h 18"/>
                <a:gd name="T64" fmla="*/ 5 w 13"/>
                <a:gd name="T65" fmla="*/ 10 h 18"/>
                <a:gd name="T66" fmla="*/ 6 w 13"/>
                <a:gd name="T67" fmla="*/ 9 h 18"/>
                <a:gd name="T68" fmla="*/ 6 w 13"/>
                <a:gd name="T69" fmla="*/ 10 h 18"/>
                <a:gd name="T70" fmla="*/ 6 w 13"/>
                <a:gd name="T71" fmla="*/ 11 h 18"/>
                <a:gd name="T72" fmla="*/ 6 w 13"/>
                <a:gd name="T73" fmla="*/ 11 h 18"/>
                <a:gd name="T74" fmla="*/ 4 w 13"/>
                <a:gd name="T75" fmla="*/ 14 h 18"/>
                <a:gd name="T76" fmla="*/ 2 w 13"/>
                <a:gd name="T77" fmla="*/ 16 h 18"/>
                <a:gd name="T78" fmla="*/ 1 w 13"/>
                <a:gd name="T79" fmla="*/ 16 h 18"/>
                <a:gd name="T80" fmla="*/ 0 w 13"/>
                <a:gd name="T81" fmla="*/ 17 h 18"/>
                <a:gd name="T82" fmla="*/ 2 w 13"/>
                <a:gd name="T83" fmla="*/ 17 h 18"/>
                <a:gd name="T84" fmla="*/ 2 w 13"/>
                <a:gd name="T85" fmla="*/ 17 h 18"/>
                <a:gd name="T86" fmla="*/ 4 w 13"/>
                <a:gd name="T87" fmla="*/ 16 h 18"/>
                <a:gd name="T88" fmla="*/ 5 w 13"/>
                <a:gd name="T89" fmla="*/ 15 h 18"/>
                <a:gd name="T90" fmla="*/ 6 w 13"/>
                <a:gd name="T91" fmla="*/ 14 h 18"/>
                <a:gd name="T92" fmla="*/ 7 w 13"/>
                <a:gd name="T93" fmla="*/ 12 h 18"/>
                <a:gd name="T94" fmla="*/ 7 w 13"/>
                <a:gd name="T95" fmla="*/ 11 h 18"/>
                <a:gd name="T96" fmla="*/ 8 w 13"/>
                <a:gd name="T97" fmla="*/ 8 h 18"/>
                <a:gd name="T98" fmla="*/ 9 w 13"/>
                <a:gd name="T99" fmla="*/ 8 h 18"/>
                <a:gd name="T100" fmla="*/ 11 w 13"/>
                <a:gd name="T101" fmla="*/ 7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3" h="18">
                  <a:moveTo>
                    <a:pt x="11" y="7"/>
                  </a:moveTo>
                  <a:cubicBezTo>
                    <a:pt x="12" y="7"/>
                    <a:pt x="12" y="7"/>
                    <a:pt x="13" y="6"/>
                  </a:cubicBezTo>
                  <a:cubicBezTo>
                    <a:pt x="13" y="6"/>
                    <a:pt x="13" y="6"/>
                    <a:pt x="13" y="5"/>
                  </a:cubicBezTo>
                  <a:cubicBezTo>
                    <a:pt x="13" y="5"/>
                    <a:pt x="12" y="5"/>
                    <a:pt x="12" y="5"/>
                  </a:cubicBezTo>
                  <a:cubicBezTo>
                    <a:pt x="12" y="5"/>
                    <a:pt x="12" y="5"/>
                    <a:pt x="11" y="5"/>
                  </a:cubicBezTo>
                  <a:cubicBezTo>
                    <a:pt x="11" y="5"/>
                    <a:pt x="11" y="5"/>
                    <a:pt x="11" y="5"/>
                  </a:cubicBezTo>
                  <a:cubicBezTo>
                    <a:pt x="10" y="5"/>
                    <a:pt x="11" y="5"/>
                    <a:pt x="11" y="6"/>
                  </a:cubicBezTo>
                  <a:cubicBezTo>
                    <a:pt x="11" y="6"/>
                    <a:pt x="10" y="6"/>
                    <a:pt x="10" y="6"/>
                  </a:cubicBezTo>
                  <a:cubicBezTo>
                    <a:pt x="9" y="7"/>
                    <a:pt x="9" y="7"/>
                    <a:pt x="9" y="7"/>
                  </a:cubicBezTo>
                  <a:cubicBezTo>
                    <a:pt x="8" y="7"/>
                    <a:pt x="8" y="7"/>
                    <a:pt x="8" y="7"/>
                  </a:cubicBezTo>
                  <a:cubicBezTo>
                    <a:pt x="8" y="6"/>
                    <a:pt x="8" y="6"/>
                    <a:pt x="8" y="5"/>
                  </a:cubicBezTo>
                  <a:cubicBezTo>
                    <a:pt x="8" y="5"/>
                    <a:pt x="8" y="5"/>
                    <a:pt x="8" y="4"/>
                  </a:cubicBezTo>
                  <a:cubicBezTo>
                    <a:pt x="9" y="4"/>
                    <a:pt x="8" y="3"/>
                    <a:pt x="9" y="3"/>
                  </a:cubicBezTo>
                  <a:cubicBezTo>
                    <a:pt x="9" y="2"/>
                    <a:pt x="9" y="2"/>
                    <a:pt x="9" y="2"/>
                  </a:cubicBezTo>
                  <a:cubicBezTo>
                    <a:pt x="9" y="2"/>
                    <a:pt x="9" y="1"/>
                    <a:pt x="9" y="1"/>
                  </a:cubicBezTo>
                  <a:cubicBezTo>
                    <a:pt x="9" y="1"/>
                    <a:pt x="8" y="1"/>
                    <a:pt x="8" y="1"/>
                  </a:cubicBezTo>
                  <a:cubicBezTo>
                    <a:pt x="8" y="0"/>
                    <a:pt x="8" y="0"/>
                    <a:pt x="7" y="0"/>
                  </a:cubicBezTo>
                  <a:cubicBezTo>
                    <a:pt x="7" y="0"/>
                    <a:pt x="6" y="1"/>
                    <a:pt x="6" y="1"/>
                  </a:cubicBezTo>
                  <a:cubicBezTo>
                    <a:pt x="6" y="1"/>
                    <a:pt x="6" y="2"/>
                    <a:pt x="7" y="2"/>
                  </a:cubicBezTo>
                  <a:cubicBezTo>
                    <a:pt x="7" y="3"/>
                    <a:pt x="7" y="4"/>
                    <a:pt x="6" y="5"/>
                  </a:cubicBezTo>
                  <a:cubicBezTo>
                    <a:pt x="6" y="6"/>
                    <a:pt x="6" y="6"/>
                    <a:pt x="6" y="7"/>
                  </a:cubicBezTo>
                  <a:cubicBezTo>
                    <a:pt x="6" y="7"/>
                    <a:pt x="7" y="8"/>
                    <a:pt x="6" y="8"/>
                  </a:cubicBezTo>
                  <a:cubicBezTo>
                    <a:pt x="6" y="8"/>
                    <a:pt x="6" y="8"/>
                    <a:pt x="6" y="8"/>
                  </a:cubicBezTo>
                  <a:cubicBezTo>
                    <a:pt x="5" y="8"/>
                    <a:pt x="5" y="9"/>
                    <a:pt x="5" y="9"/>
                  </a:cubicBezTo>
                  <a:cubicBezTo>
                    <a:pt x="4" y="9"/>
                    <a:pt x="3" y="9"/>
                    <a:pt x="2" y="9"/>
                  </a:cubicBezTo>
                  <a:cubicBezTo>
                    <a:pt x="2" y="10"/>
                    <a:pt x="2" y="10"/>
                    <a:pt x="2" y="10"/>
                  </a:cubicBezTo>
                  <a:cubicBezTo>
                    <a:pt x="2" y="10"/>
                    <a:pt x="1" y="10"/>
                    <a:pt x="1" y="10"/>
                  </a:cubicBezTo>
                  <a:cubicBezTo>
                    <a:pt x="1" y="10"/>
                    <a:pt x="1" y="10"/>
                    <a:pt x="1" y="10"/>
                  </a:cubicBezTo>
                  <a:cubicBezTo>
                    <a:pt x="1" y="11"/>
                    <a:pt x="1" y="11"/>
                    <a:pt x="2" y="12"/>
                  </a:cubicBezTo>
                  <a:cubicBezTo>
                    <a:pt x="2" y="12"/>
                    <a:pt x="2" y="12"/>
                    <a:pt x="2" y="12"/>
                  </a:cubicBezTo>
                  <a:cubicBezTo>
                    <a:pt x="2" y="12"/>
                    <a:pt x="3" y="12"/>
                    <a:pt x="3" y="12"/>
                  </a:cubicBezTo>
                  <a:cubicBezTo>
                    <a:pt x="3" y="12"/>
                    <a:pt x="3" y="12"/>
                    <a:pt x="3" y="11"/>
                  </a:cubicBezTo>
                  <a:cubicBezTo>
                    <a:pt x="4" y="11"/>
                    <a:pt x="5" y="11"/>
                    <a:pt x="5" y="10"/>
                  </a:cubicBezTo>
                  <a:cubicBezTo>
                    <a:pt x="5" y="10"/>
                    <a:pt x="5" y="9"/>
                    <a:pt x="6" y="9"/>
                  </a:cubicBezTo>
                  <a:cubicBezTo>
                    <a:pt x="6" y="10"/>
                    <a:pt x="6" y="10"/>
                    <a:pt x="6" y="10"/>
                  </a:cubicBezTo>
                  <a:cubicBezTo>
                    <a:pt x="6" y="10"/>
                    <a:pt x="6" y="11"/>
                    <a:pt x="6" y="11"/>
                  </a:cubicBezTo>
                  <a:cubicBezTo>
                    <a:pt x="6" y="11"/>
                    <a:pt x="6" y="11"/>
                    <a:pt x="6" y="11"/>
                  </a:cubicBezTo>
                  <a:cubicBezTo>
                    <a:pt x="6" y="13"/>
                    <a:pt x="4" y="14"/>
                    <a:pt x="4" y="14"/>
                  </a:cubicBezTo>
                  <a:cubicBezTo>
                    <a:pt x="3" y="15"/>
                    <a:pt x="3" y="15"/>
                    <a:pt x="2" y="16"/>
                  </a:cubicBezTo>
                  <a:cubicBezTo>
                    <a:pt x="2" y="16"/>
                    <a:pt x="1" y="16"/>
                    <a:pt x="1" y="16"/>
                  </a:cubicBezTo>
                  <a:cubicBezTo>
                    <a:pt x="1" y="17"/>
                    <a:pt x="0" y="17"/>
                    <a:pt x="0" y="17"/>
                  </a:cubicBezTo>
                  <a:cubicBezTo>
                    <a:pt x="1" y="18"/>
                    <a:pt x="2" y="17"/>
                    <a:pt x="2" y="17"/>
                  </a:cubicBezTo>
                  <a:cubicBezTo>
                    <a:pt x="2" y="17"/>
                    <a:pt x="2" y="17"/>
                    <a:pt x="2" y="17"/>
                  </a:cubicBezTo>
                  <a:cubicBezTo>
                    <a:pt x="3" y="17"/>
                    <a:pt x="4" y="16"/>
                    <a:pt x="4" y="16"/>
                  </a:cubicBezTo>
                  <a:cubicBezTo>
                    <a:pt x="5" y="16"/>
                    <a:pt x="5" y="16"/>
                    <a:pt x="5" y="15"/>
                  </a:cubicBezTo>
                  <a:cubicBezTo>
                    <a:pt x="5" y="15"/>
                    <a:pt x="6" y="15"/>
                    <a:pt x="6" y="14"/>
                  </a:cubicBezTo>
                  <a:cubicBezTo>
                    <a:pt x="7" y="13"/>
                    <a:pt x="7" y="13"/>
                    <a:pt x="7" y="12"/>
                  </a:cubicBezTo>
                  <a:cubicBezTo>
                    <a:pt x="7" y="11"/>
                    <a:pt x="7" y="11"/>
                    <a:pt x="7" y="11"/>
                  </a:cubicBezTo>
                  <a:cubicBezTo>
                    <a:pt x="8" y="10"/>
                    <a:pt x="8" y="9"/>
                    <a:pt x="8" y="8"/>
                  </a:cubicBezTo>
                  <a:cubicBezTo>
                    <a:pt x="8" y="8"/>
                    <a:pt x="8" y="8"/>
                    <a:pt x="9" y="8"/>
                  </a:cubicBezTo>
                  <a:cubicBezTo>
                    <a:pt x="9" y="8"/>
                    <a:pt x="10" y="7"/>
                    <a:pt x="11"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3" name="Freeform 224">
              <a:extLst>
                <a:ext uri="{FF2B5EF4-FFF2-40B4-BE49-F238E27FC236}">
                  <a16:creationId xmlns:a16="http://schemas.microsoft.com/office/drawing/2014/main" id="{122FF2B9-C336-4FE5-BF3B-9A6A8B00A992}"/>
                </a:ext>
              </a:extLst>
            </p:cNvPr>
            <p:cNvSpPr>
              <a:spLocks/>
            </p:cNvSpPr>
            <p:nvPr userDrawn="1"/>
          </p:nvSpPr>
          <p:spPr bwMode="auto">
            <a:xfrm>
              <a:off x="1216025" y="4714875"/>
              <a:ext cx="55563" cy="49213"/>
            </a:xfrm>
            <a:custGeom>
              <a:avLst/>
              <a:gdLst>
                <a:gd name="T0" fmla="*/ 5 w 8"/>
                <a:gd name="T1" fmla="*/ 5 h 7"/>
                <a:gd name="T2" fmla="*/ 4 w 8"/>
                <a:gd name="T3" fmla="*/ 3 h 7"/>
                <a:gd name="T4" fmla="*/ 3 w 8"/>
                <a:gd name="T5" fmla="*/ 3 h 7"/>
                <a:gd name="T6" fmla="*/ 2 w 8"/>
                <a:gd name="T7" fmla="*/ 2 h 7"/>
                <a:gd name="T8" fmla="*/ 2 w 8"/>
                <a:gd name="T9" fmla="*/ 2 h 7"/>
                <a:gd name="T10" fmla="*/ 1 w 8"/>
                <a:gd name="T11" fmla="*/ 1 h 7"/>
                <a:gd name="T12" fmla="*/ 0 w 8"/>
                <a:gd name="T13" fmla="*/ 0 h 7"/>
                <a:gd name="T14" fmla="*/ 1 w 8"/>
                <a:gd name="T15" fmla="*/ 1 h 7"/>
                <a:gd name="T16" fmla="*/ 1 w 8"/>
                <a:gd name="T17" fmla="*/ 3 h 7"/>
                <a:gd name="T18" fmla="*/ 2 w 8"/>
                <a:gd name="T19" fmla="*/ 4 h 7"/>
                <a:gd name="T20" fmla="*/ 3 w 8"/>
                <a:gd name="T21" fmla="*/ 5 h 7"/>
                <a:gd name="T22" fmla="*/ 3 w 8"/>
                <a:gd name="T23" fmla="*/ 6 h 7"/>
                <a:gd name="T24" fmla="*/ 5 w 8"/>
                <a:gd name="T25" fmla="*/ 7 h 7"/>
                <a:gd name="T26" fmla="*/ 6 w 8"/>
                <a:gd name="T27" fmla="*/ 7 h 7"/>
                <a:gd name="T28" fmla="*/ 6 w 8"/>
                <a:gd name="T29" fmla="*/ 7 h 7"/>
                <a:gd name="T30" fmla="*/ 7 w 8"/>
                <a:gd name="T31" fmla="*/ 6 h 7"/>
                <a:gd name="T32" fmla="*/ 8 w 8"/>
                <a:gd name="T33" fmla="*/ 6 h 7"/>
                <a:gd name="T34" fmla="*/ 6 w 8"/>
                <a:gd name="T35" fmla="*/ 5 h 7"/>
                <a:gd name="T36" fmla="*/ 5 w 8"/>
                <a:gd name="T37"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 h="7">
                  <a:moveTo>
                    <a:pt x="5" y="5"/>
                  </a:moveTo>
                  <a:cubicBezTo>
                    <a:pt x="5" y="4"/>
                    <a:pt x="4" y="4"/>
                    <a:pt x="4" y="3"/>
                  </a:cubicBezTo>
                  <a:cubicBezTo>
                    <a:pt x="3" y="3"/>
                    <a:pt x="3" y="3"/>
                    <a:pt x="3" y="3"/>
                  </a:cubicBezTo>
                  <a:cubicBezTo>
                    <a:pt x="3" y="3"/>
                    <a:pt x="3" y="2"/>
                    <a:pt x="2" y="2"/>
                  </a:cubicBezTo>
                  <a:cubicBezTo>
                    <a:pt x="2" y="2"/>
                    <a:pt x="2" y="2"/>
                    <a:pt x="2" y="2"/>
                  </a:cubicBezTo>
                  <a:cubicBezTo>
                    <a:pt x="2" y="1"/>
                    <a:pt x="1" y="1"/>
                    <a:pt x="1" y="1"/>
                  </a:cubicBezTo>
                  <a:cubicBezTo>
                    <a:pt x="1" y="0"/>
                    <a:pt x="1" y="0"/>
                    <a:pt x="0" y="0"/>
                  </a:cubicBezTo>
                  <a:cubicBezTo>
                    <a:pt x="0" y="0"/>
                    <a:pt x="1" y="1"/>
                    <a:pt x="1" y="1"/>
                  </a:cubicBezTo>
                  <a:cubicBezTo>
                    <a:pt x="1" y="2"/>
                    <a:pt x="1" y="2"/>
                    <a:pt x="1" y="3"/>
                  </a:cubicBezTo>
                  <a:cubicBezTo>
                    <a:pt x="1" y="3"/>
                    <a:pt x="2" y="4"/>
                    <a:pt x="2" y="4"/>
                  </a:cubicBezTo>
                  <a:cubicBezTo>
                    <a:pt x="2" y="4"/>
                    <a:pt x="2" y="5"/>
                    <a:pt x="3" y="5"/>
                  </a:cubicBezTo>
                  <a:cubicBezTo>
                    <a:pt x="3" y="5"/>
                    <a:pt x="3" y="6"/>
                    <a:pt x="3" y="6"/>
                  </a:cubicBezTo>
                  <a:cubicBezTo>
                    <a:pt x="4" y="6"/>
                    <a:pt x="4" y="7"/>
                    <a:pt x="5" y="7"/>
                  </a:cubicBezTo>
                  <a:cubicBezTo>
                    <a:pt x="5" y="7"/>
                    <a:pt x="5" y="7"/>
                    <a:pt x="6" y="7"/>
                  </a:cubicBezTo>
                  <a:cubicBezTo>
                    <a:pt x="6" y="7"/>
                    <a:pt x="6" y="7"/>
                    <a:pt x="6" y="7"/>
                  </a:cubicBezTo>
                  <a:cubicBezTo>
                    <a:pt x="6" y="7"/>
                    <a:pt x="7" y="7"/>
                    <a:pt x="7" y="6"/>
                  </a:cubicBezTo>
                  <a:cubicBezTo>
                    <a:pt x="8" y="6"/>
                    <a:pt x="8" y="6"/>
                    <a:pt x="8" y="6"/>
                  </a:cubicBezTo>
                  <a:cubicBezTo>
                    <a:pt x="8" y="5"/>
                    <a:pt x="7" y="5"/>
                    <a:pt x="6" y="5"/>
                  </a:cubicBezTo>
                  <a:cubicBezTo>
                    <a:pt x="6" y="5"/>
                    <a:pt x="6" y="5"/>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4" name="Freeform 225">
              <a:extLst>
                <a:ext uri="{FF2B5EF4-FFF2-40B4-BE49-F238E27FC236}">
                  <a16:creationId xmlns:a16="http://schemas.microsoft.com/office/drawing/2014/main" id="{0EEA2B67-A1CC-4D33-AEEF-B05DC5CEC78C}"/>
                </a:ext>
              </a:extLst>
            </p:cNvPr>
            <p:cNvSpPr>
              <a:spLocks noEditPoints="1"/>
            </p:cNvSpPr>
            <p:nvPr userDrawn="1"/>
          </p:nvSpPr>
          <p:spPr bwMode="auto">
            <a:xfrm>
              <a:off x="1562100" y="4638675"/>
              <a:ext cx="96838" cy="168275"/>
            </a:xfrm>
            <a:custGeom>
              <a:avLst/>
              <a:gdLst>
                <a:gd name="T0" fmla="*/ 12 w 14"/>
                <a:gd name="T1" fmla="*/ 5 h 24"/>
                <a:gd name="T2" fmla="*/ 14 w 14"/>
                <a:gd name="T3" fmla="*/ 2 h 24"/>
                <a:gd name="T4" fmla="*/ 13 w 14"/>
                <a:gd name="T5" fmla="*/ 1 h 24"/>
                <a:gd name="T6" fmla="*/ 11 w 14"/>
                <a:gd name="T7" fmla="*/ 4 h 24"/>
                <a:gd name="T8" fmla="*/ 10 w 14"/>
                <a:gd name="T9" fmla="*/ 5 h 24"/>
                <a:gd name="T10" fmla="*/ 9 w 14"/>
                <a:gd name="T11" fmla="*/ 7 h 24"/>
                <a:gd name="T12" fmla="*/ 10 w 14"/>
                <a:gd name="T13" fmla="*/ 9 h 24"/>
                <a:gd name="T14" fmla="*/ 8 w 14"/>
                <a:gd name="T15" fmla="*/ 6 h 24"/>
                <a:gd name="T16" fmla="*/ 9 w 14"/>
                <a:gd name="T17" fmla="*/ 3 h 24"/>
                <a:gd name="T18" fmla="*/ 9 w 14"/>
                <a:gd name="T19" fmla="*/ 0 h 24"/>
                <a:gd name="T20" fmla="*/ 7 w 14"/>
                <a:gd name="T21" fmla="*/ 2 h 24"/>
                <a:gd name="T22" fmla="*/ 5 w 14"/>
                <a:gd name="T23" fmla="*/ 5 h 24"/>
                <a:gd name="T24" fmla="*/ 3 w 14"/>
                <a:gd name="T25" fmla="*/ 6 h 24"/>
                <a:gd name="T26" fmla="*/ 4 w 14"/>
                <a:gd name="T27" fmla="*/ 8 h 24"/>
                <a:gd name="T28" fmla="*/ 2 w 14"/>
                <a:gd name="T29" fmla="*/ 8 h 24"/>
                <a:gd name="T30" fmla="*/ 2 w 14"/>
                <a:gd name="T31" fmla="*/ 11 h 24"/>
                <a:gd name="T32" fmla="*/ 4 w 14"/>
                <a:gd name="T33" fmla="*/ 11 h 24"/>
                <a:gd name="T34" fmla="*/ 5 w 14"/>
                <a:gd name="T35" fmla="*/ 9 h 24"/>
                <a:gd name="T36" fmla="*/ 5 w 14"/>
                <a:gd name="T37" fmla="*/ 11 h 24"/>
                <a:gd name="T38" fmla="*/ 9 w 14"/>
                <a:gd name="T39" fmla="*/ 9 h 24"/>
                <a:gd name="T40" fmla="*/ 7 w 14"/>
                <a:gd name="T41" fmla="*/ 12 h 24"/>
                <a:gd name="T42" fmla="*/ 4 w 14"/>
                <a:gd name="T43" fmla="*/ 13 h 24"/>
                <a:gd name="T44" fmla="*/ 5 w 14"/>
                <a:gd name="T45" fmla="*/ 14 h 24"/>
                <a:gd name="T46" fmla="*/ 9 w 14"/>
                <a:gd name="T47" fmla="*/ 11 h 24"/>
                <a:gd name="T48" fmla="*/ 8 w 14"/>
                <a:gd name="T49" fmla="*/ 15 h 24"/>
                <a:gd name="T50" fmla="*/ 6 w 14"/>
                <a:gd name="T51" fmla="*/ 18 h 24"/>
                <a:gd name="T52" fmla="*/ 4 w 14"/>
                <a:gd name="T53" fmla="*/ 20 h 24"/>
                <a:gd name="T54" fmla="*/ 0 w 14"/>
                <a:gd name="T55" fmla="*/ 22 h 24"/>
                <a:gd name="T56" fmla="*/ 4 w 14"/>
                <a:gd name="T57" fmla="*/ 21 h 24"/>
                <a:gd name="T58" fmla="*/ 8 w 14"/>
                <a:gd name="T59" fmla="*/ 18 h 24"/>
                <a:gd name="T60" fmla="*/ 8 w 14"/>
                <a:gd name="T61" fmla="*/ 22 h 24"/>
                <a:gd name="T62" fmla="*/ 6 w 14"/>
                <a:gd name="T63" fmla="*/ 23 h 24"/>
                <a:gd name="T64" fmla="*/ 9 w 14"/>
                <a:gd name="T65" fmla="*/ 23 h 24"/>
                <a:gd name="T66" fmla="*/ 11 w 14"/>
                <a:gd name="T67" fmla="*/ 21 h 24"/>
                <a:gd name="T68" fmla="*/ 9 w 14"/>
                <a:gd name="T69" fmla="*/ 18 h 24"/>
                <a:gd name="T70" fmla="*/ 11 w 14"/>
                <a:gd name="T71" fmla="*/ 17 h 24"/>
                <a:gd name="T72" fmla="*/ 9 w 14"/>
                <a:gd name="T73" fmla="*/ 14 h 24"/>
                <a:gd name="T74" fmla="*/ 14 w 14"/>
                <a:gd name="T75" fmla="*/ 9 h 24"/>
                <a:gd name="T76" fmla="*/ 11 w 14"/>
                <a:gd name="T77" fmla="*/ 9 h 24"/>
                <a:gd name="T78" fmla="*/ 12 w 14"/>
                <a:gd name="T79" fmla="*/ 6 h 24"/>
                <a:gd name="T80" fmla="*/ 5 w 14"/>
                <a:gd name="T81" fmla="*/ 6 h 24"/>
                <a:gd name="T82" fmla="*/ 7 w 14"/>
                <a:gd name="T83" fmla="*/ 8 h 24"/>
                <a:gd name="T84" fmla="*/ 7 w 14"/>
                <a:gd name="T85" fmla="*/ 8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4" h="24">
                  <a:moveTo>
                    <a:pt x="12" y="6"/>
                  </a:moveTo>
                  <a:cubicBezTo>
                    <a:pt x="12" y="6"/>
                    <a:pt x="12" y="6"/>
                    <a:pt x="12" y="6"/>
                  </a:cubicBezTo>
                  <a:cubicBezTo>
                    <a:pt x="12" y="6"/>
                    <a:pt x="12" y="5"/>
                    <a:pt x="12" y="5"/>
                  </a:cubicBezTo>
                  <a:cubicBezTo>
                    <a:pt x="12" y="5"/>
                    <a:pt x="13" y="4"/>
                    <a:pt x="13" y="3"/>
                  </a:cubicBezTo>
                  <a:cubicBezTo>
                    <a:pt x="13" y="3"/>
                    <a:pt x="13" y="3"/>
                    <a:pt x="14" y="3"/>
                  </a:cubicBezTo>
                  <a:cubicBezTo>
                    <a:pt x="14" y="3"/>
                    <a:pt x="14" y="2"/>
                    <a:pt x="14" y="2"/>
                  </a:cubicBezTo>
                  <a:cubicBezTo>
                    <a:pt x="14" y="2"/>
                    <a:pt x="14" y="2"/>
                    <a:pt x="13" y="1"/>
                  </a:cubicBezTo>
                  <a:cubicBezTo>
                    <a:pt x="14" y="1"/>
                    <a:pt x="14" y="1"/>
                    <a:pt x="14" y="1"/>
                  </a:cubicBezTo>
                  <a:cubicBezTo>
                    <a:pt x="13" y="1"/>
                    <a:pt x="13" y="1"/>
                    <a:pt x="13" y="1"/>
                  </a:cubicBezTo>
                  <a:cubicBezTo>
                    <a:pt x="13" y="1"/>
                    <a:pt x="12" y="1"/>
                    <a:pt x="12" y="1"/>
                  </a:cubicBezTo>
                  <a:cubicBezTo>
                    <a:pt x="12" y="2"/>
                    <a:pt x="12" y="2"/>
                    <a:pt x="12" y="2"/>
                  </a:cubicBezTo>
                  <a:cubicBezTo>
                    <a:pt x="12" y="3"/>
                    <a:pt x="12" y="4"/>
                    <a:pt x="11" y="4"/>
                  </a:cubicBezTo>
                  <a:cubicBezTo>
                    <a:pt x="11" y="5"/>
                    <a:pt x="11" y="6"/>
                    <a:pt x="10" y="6"/>
                  </a:cubicBezTo>
                  <a:cubicBezTo>
                    <a:pt x="10" y="6"/>
                    <a:pt x="10" y="6"/>
                    <a:pt x="10" y="6"/>
                  </a:cubicBezTo>
                  <a:cubicBezTo>
                    <a:pt x="10" y="5"/>
                    <a:pt x="10" y="5"/>
                    <a:pt x="10" y="5"/>
                  </a:cubicBezTo>
                  <a:cubicBezTo>
                    <a:pt x="9" y="5"/>
                    <a:pt x="8" y="5"/>
                    <a:pt x="8" y="5"/>
                  </a:cubicBezTo>
                  <a:cubicBezTo>
                    <a:pt x="9" y="5"/>
                    <a:pt x="9" y="5"/>
                    <a:pt x="9" y="6"/>
                  </a:cubicBezTo>
                  <a:cubicBezTo>
                    <a:pt x="9" y="6"/>
                    <a:pt x="9" y="7"/>
                    <a:pt x="9" y="7"/>
                  </a:cubicBezTo>
                  <a:cubicBezTo>
                    <a:pt x="10" y="7"/>
                    <a:pt x="10" y="7"/>
                    <a:pt x="10" y="7"/>
                  </a:cubicBezTo>
                  <a:cubicBezTo>
                    <a:pt x="10" y="8"/>
                    <a:pt x="10" y="8"/>
                    <a:pt x="10" y="8"/>
                  </a:cubicBezTo>
                  <a:cubicBezTo>
                    <a:pt x="10" y="8"/>
                    <a:pt x="10" y="9"/>
                    <a:pt x="10" y="9"/>
                  </a:cubicBezTo>
                  <a:cubicBezTo>
                    <a:pt x="10" y="9"/>
                    <a:pt x="9" y="9"/>
                    <a:pt x="8" y="9"/>
                  </a:cubicBezTo>
                  <a:cubicBezTo>
                    <a:pt x="8" y="8"/>
                    <a:pt x="7" y="7"/>
                    <a:pt x="8" y="7"/>
                  </a:cubicBezTo>
                  <a:cubicBezTo>
                    <a:pt x="8" y="7"/>
                    <a:pt x="8" y="7"/>
                    <a:pt x="8" y="6"/>
                  </a:cubicBezTo>
                  <a:cubicBezTo>
                    <a:pt x="9" y="6"/>
                    <a:pt x="8" y="5"/>
                    <a:pt x="8" y="5"/>
                  </a:cubicBezTo>
                  <a:cubicBezTo>
                    <a:pt x="8" y="4"/>
                    <a:pt x="8" y="4"/>
                    <a:pt x="8" y="4"/>
                  </a:cubicBezTo>
                  <a:cubicBezTo>
                    <a:pt x="8" y="3"/>
                    <a:pt x="9" y="3"/>
                    <a:pt x="9" y="3"/>
                  </a:cubicBezTo>
                  <a:cubicBezTo>
                    <a:pt x="9" y="3"/>
                    <a:pt x="10" y="2"/>
                    <a:pt x="10" y="2"/>
                  </a:cubicBezTo>
                  <a:cubicBezTo>
                    <a:pt x="10" y="2"/>
                    <a:pt x="10" y="1"/>
                    <a:pt x="10" y="1"/>
                  </a:cubicBezTo>
                  <a:cubicBezTo>
                    <a:pt x="10" y="1"/>
                    <a:pt x="10" y="0"/>
                    <a:pt x="9" y="0"/>
                  </a:cubicBezTo>
                  <a:cubicBezTo>
                    <a:pt x="9" y="0"/>
                    <a:pt x="9" y="0"/>
                    <a:pt x="8" y="0"/>
                  </a:cubicBezTo>
                  <a:cubicBezTo>
                    <a:pt x="8" y="0"/>
                    <a:pt x="7" y="0"/>
                    <a:pt x="7" y="0"/>
                  </a:cubicBezTo>
                  <a:cubicBezTo>
                    <a:pt x="7" y="1"/>
                    <a:pt x="7" y="1"/>
                    <a:pt x="7" y="2"/>
                  </a:cubicBezTo>
                  <a:cubicBezTo>
                    <a:pt x="7" y="3"/>
                    <a:pt x="7" y="3"/>
                    <a:pt x="7" y="4"/>
                  </a:cubicBezTo>
                  <a:cubicBezTo>
                    <a:pt x="7" y="4"/>
                    <a:pt x="7" y="4"/>
                    <a:pt x="7" y="5"/>
                  </a:cubicBezTo>
                  <a:cubicBezTo>
                    <a:pt x="7" y="5"/>
                    <a:pt x="6" y="5"/>
                    <a:pt x="5" y="5"/>
                  </a:cubicBezTo>
                  <a:cubicBezTo>
                    <a:pt x="5" y="5"/>
                    <a:pt x="4" y="5"/>
                    <a:pt x="4" y="5"/>
                  </a:cubicBezTo>
                  <a:cubicBezTo>
                    <a:pt x="4" y="6"/>
                    <a:pt x="4" y="6"/>
                    <a:pt x="4" y="6"/>
                  </a:cubicBezTo>
                  <a:cubicBezTo>
                    <a:pt x="3" y="6"/>
                    <a:pt x="3" y="6"/>
                    <a:pt x="3" y="6"/>
                  </a:cubicBezTo>
                  <a:cubicBezTo>
                    <a:pt x="3" y="6"/>
                    <a:pt x="2" y="7"/>
                    <a:pt x="2" y="7"/>
                  </a:cubicBezTo>
                  <a:cubicBezTo>
                    <a:pt x="2" y="7"/>
                    <a:pt x="3" y="7"/>
                    <a:pt x="3" y="7"/>
                  </a:cubicBezTo>
                  <a:cubicBezTo>
                    <a:pt x="3" y="7"/>
                    <a:pt x="3" y="7"/>
                    <a:pt x="4" y="8"/>
                  </a:cubicBezTo>
                  <a:cubicBezTo>
                    <a:pt x="4" y="8"/>
                    <a:pt x="4" y="8"/>
                    <a:pt x="4" y="9"/>
                  </a:cubicBezTo>
                  <a:cubicBezTo>
                    <a:pt x="4" y="9"/>
                    <a:pt x="4" y="9"/>
                    <a:pt x="4" y="9"/>
                  </a:cubicBezTo>
                  <a:cubicBezTo>
                    <a:pt x="3" y="9"/>
                    <a:pt x="3" y="8"/>
                    <a:pt x="2" y="8"/>
                  </a:cubicBezTo>
                  <a:cubicBezTo>
                    <a:pt x="2" y="9"/>
                    <a:pt x="2" y="9"/>
                    <a:pt x="2" y="9"/>
                  </a:cubicBezTo>
                  <a:cubicBezTo>
                    <a:pt x="2" y="10"/>
                    <a:pt x="2" y="10"/>
                    <a:pt x="2" y="10"/>
                  </a:cubicBezTo>
                  <a:cubicBezTo>
                    <a:pt x="2" y="10"/>
                    <a:pt x="2" y="11"/>
                    <a:pt x="2" y="11"/>
                  </a:cubicBezTo>
                  <a:cubicBezTo>
                    <a:pt x="2" y="11"/>
                    <a:pt x="2" y="11"/>
                    <a:pt x="2" y="11"/>
                  </a:cubicBezTo>
                  <a:cubicBezTo>
                    <a:pt x="3" y="11"/>
                    <a:pt x="3" y="12"/>
                    <a:pt x="3" y="12"/>
                  </a:cubicBezTo>
                  <a:cubicBezTo>
                    <a:pt x="4" y="12"/>
                    <a:pt x="4" y="11"/>
                    <a:pt x="4" y="11"/>
                  </a:cubicBezTo>
                  <a:cubicBezTo>
                    <a:pt x="4" y="10"/>
                    <a:pt x="4" y="10"/>
                    <a:pt x="4" y="10"/>
                  </a:cubicBezTo>
                  <a:cubicBezTo>
                    <a:pt x="5" y="10"/>
                    <a:pt x="5" y="10"/>
                    <a:pt x="5" y="10"/>
                  </a:cubicBezTo>
                  <a:cubicBezTo>
                    <a:pt x="5" y="10"/>
                    <a:pt x="5" y="9"/>
                    <a:pt x="5" y="9"/>
                  </a:cubicBezTo>
                  <a:cubicBezTo>
                    <a:pt x="5" y="9"/>
                    <a:pt x="5" y="8"/>
                    <a:pt x="5" y="8"/>
                  </a:cubicBezTo>
                  <a:cubicBezTo>
                    <a:pt x="6" y="8"/>
                    <a:pt x="6" y="9"/>
                    <a:pt x="6" y="9"/>
                  </a:cubicBezTo>
                  <a:cubicBezTo>
                    <a:pt x="6" y="10"/>
                    <a:pt x="5" y="10"/>
                    <a:pt x="5" y="11"/>
                  </a:cubicBezTo>
                  <a:cubicBezTo>
                    <a:pt x="5" y="11"/>
                    <a:pt x="6" y="10"/>
                    <a:pt x="6" y="10"/>
                  </a:cubicBezTo>
                  <a:cubicBezTo>
                    <a:pt x="6" y="10"/>
                    <a:pt x="6" y="9"/>
                    <a:pt x="7" y="9"/>
                  </a:cubicBezTo>
                  <a:cubicBezTo>
                    <a:pt x="7" y="10"/>
                    <a:pt x="8" y="10"/>
                    <a:pt x="9" y="9"/>
                  </a:cubicBezTo>
                  <a:cubicBezTo>
                    <a:pt x="9" y="9"/>
                    <a:pt x="9" y="10"/>
                    <a:pt x="9" y="10"/>
                  </a:cubicBezTo>
                  <a:cubicBezTo>
                    <a:pt x="9" y="11"/>
                    <a:pt x="8" y="11"/>
                    <a:pt x="8" y="11"/>
                  </a:cubicBezTo>
                  <a:cubicBezTo>
                    <a:pt x="8" y="11"/>
                    <a:pt x="7" y="11"/>
                    <a:pt x="7" y="12"/>
                  </a:cubicBezTo>
                  <a:cubicBezTo>
                    <a:pt x="7" y="12"/>
                    <a:pt x="6" y="12"/>
                    <a:pt x="6" y="12"/>
                  </a:cubicBezTo>
                  <a:cubicBezTo>
                    <a:pt x="6" y="12"/>
                    <a:pt x="5" y="13"/>
                    <a:pt x="5" y="13"/>
                  </a:cubicBezTo>
                  <a:cubicBezTo>
                    <a:pt x="5" y="13"/>
                    <a:pt x="5" y="13"/>
                    <a:pt x="4" y="13"/>
                  </a:cubicBezTo>
                  <a:cubicBezTo>
                    <a:pt x="4" y="13"/>
                    <a:pt x="3" y="14"/>
                    <a:pt x="3" y="14"/>
                  </a:cubicBezTo>
                  <a:cubicBezTo>
                    <a:pt x="3" y="15"/>
                    <a:pt x="4" y="15"/>
                    <a:pt x="4" y="15"/>
                  </a:cubicBezTo>
                  <a:cubicBezTo>
                    <a:pt x="5" y="15"/>
                    <a:pt x="5" y="14"/>
                    <a:pt x="5" y="14"/>
                  </a:cubicBezTo>
                  <a:cubicBezTo>
                    <a:pt x="6" y="14"/>
                    <a:pt x="6" y="14"/>
                    <a:pt x="6" y="13"/>
                  </a:cubicBezTo>
                  <a:cubicBezTo>
                    <a:pt x="7" y="13"/>
                    <a:pt x="7" y="13"/>
                    <a:pt x="8" y="12"/>
                  </a:cubicBezTo>
                  <a:cubicBezTo>
                    <a:pt x="8" y="12"/>
                    <a:pt x="8" y="11"/>
                    <a:pt x="9" y="11"/>
                  </a:cubicBezTo>
                  <a:cubicBezTo>
                    <a:pt x="9" y="11"/>
                    <a:pt x="10" y="11"/>
                    <a:pt x="10" y="11"/>
                  </a:cubicBezTo>
                  <a:cubicBezTo>
                    <a:pt x="9" y="13"/>
                    <a:pt x="9" y="14"/>
                    <a:pt x="7" y="14"/>
                  </a:cubicBezTo>
                  <a:cubicBezTo>
                    <a:pt x="8" y="15"/>
                    <a:pt x="8" y="15"/>
                    <a:pt x="8" y="15"/>
                  </a:cubicBezTo>
                  <a:cubicBezTo>
                    <a:pt x="8" y="15"/>
                    <a:pt x="8" y="15"/>
                    <a:pt x="8" y="16"/>
                  </a:cubicBezTo>
                  <a:cubicBezTo>
                    <a:pt x="8" y="16"/>
                    <a:pt x="7" y="17"/>
                    <a:pt x="7" y="17"/>
                  </a:cubicBezTo>
                  <a:cubicBezTo>
                    <a:pt x="6" y="17"/>
                    <a:pt x="6" y="18"/>
                    <a:pt x="6" y="18"/>
                  </a:cubicBezTo>
                  <a:cubicBezTo>
                    <a:pt x="5" y="18"/>
                    <a:pt x="5" y="18"/>
                    <a:pt x="4" y="19"/>
                  </a:cubicBezTo>
                  <a:cubicBezTo>
                    <a:pt x="4" y="19"/>
                    <a:pt x="4" y="19"/>
                    <a:pt x="4" y="19"/>
                  </a:cubicBezTo>
                  <a:cubicBezTo>
                    <a:pt x="4" y="19"/>
                    <a:pt x="4" y="19"/>
                    <a:pt x="4" y="20"/>
                  </a:cubicBezTo>
                  <a:cubicBezTo>
                    <a:pt x="3" y="20"/>
                    <a:pt x="3" y="20"/>
                    <a:pt x="3" y="20"/>
                  </a:cubicBezTo>
                  <a:cubicBezTo>
                    <a:pt x="3" y="20"/>
                    <a:pt x="3" y="20"/>
                    <a:pt x="2" y="20"/>
                  </a:cubicBezTo>
                  <a:cubicBezTo>
                    <a:pt x="2" y="21"/>
                    <a:pt x="0" y="21"/>
                    <a:pt x="0" y="22"/>
                  </a:cubicBezTo>
                  <a:cubicBezTo>
                    <a:pt x="1" y="23"/>
                    <a:pt x="2" y="22"/>
                    <a:pt x="3" y="23"/>
                  </a:cubicBezTo>
                  <a:cubicBezTo>
                    <a:pt x="3" y="22"/>
                    <a:pt x="3" y="22"/>
                    <a:pt x="4" y="22"/>
                  </a:cubicBezTo>
                  <a:cubicBezTo>
                    <a:pt x="4" y="22"/>
                    <a:pt x="4" y="22"/>
                    <a:pt x="4" y="21"/>
                  </a:cubicBezTo>
                  <a:cubicBezTo>
                    <a:pt x="5" y="21"/>
                    <a:pt x="6" y="20"/>
                    <a:pt x="6" y="20"/>
                  </a:cubicBezTo>
                  <a:cubicBezTo>
                    <a:pt x="6" y="19"/>
                    <a:pt x="7" y="19"/>
                    <a:pt x="7" y="18"/>
                  </a:cubicBezTo>
                  <a:cubicBezTo>
                    <a:pt x="8" y="18"/>
                    <a:pt x="8" y="18"/>
                    <a:pt x="8" y="18"/>
                  </a:cubicBezTo>
                  <a:cubicBezTo>
                    <a:pt x="9" y="18"/>
                    <a:pt x="8" y="19"/>
                    <a:pt x="8" y="20"/>
                  </a:cubicBezTo>
                  <a:cubicBezTo>
                    <a:pt x="8" y="21"/>
                    <a:pt x="9" y="21"/>
                    <a:pt x="9" y="21"/>
                  </a:cubicBezTo>
                  <a:cubicBezTo>
                    <a:pt x="9" y="22"/>
                    <a:pt x="8" y="21"/>
                    <a:pt x="8" y="22"/>
                  </a:cubicBezTo>
                  <a:cubicBezTo>
                    <a:pt x="8" y="22"/>
                    <a:pt x="8" y="22"/>
                    <a:pt x="8" y="22"/>
                  </a:cubicBezTo>
                  <a:cubicBezTo>
                    <a:pt x="7" y="22"/>
                    <a:pt x="6" y="22"/>
                    <a:pt x="5" y="22"/>
                  </a:cubicBezTo>
                  <a:cubicBezTo>
                    <a:pt x="5" y="23"/>
                    <a:pt x="6" y="23"/>
                    <a:pt x="6" y="23"/>
                  </a:cubicBezTo>
                  <a:cubicBezTo>
                    <a:pt x="7" y="23"/>
                    <a:pt x="7" y="23"/>
                    <a:pt x="7" y="23"/>
                  </a:cubicBezTo>
                  <a:cubicBezTo>
                    <a:pt x="7" y="23"/>
                    <a:pt x="8" y="23"/>
                    <a:pt x="8" y="23"/>
                  </a:cubicBezTo>
                  <a:cubicBezTo>
                    <a:pt x="9" y="23"/>
                    <a:pt x="9" y="23"/>
                    <a:pt x="9" y="23"/>
                  </a:cubicBezTo>
                  <a:cubicBezTo>
                    <a:pt x="9" y="23"/>
                    <a:pt x="10" y="24"/>
                    <a:pt x="10" y="23"/>
                  </a:cubicBezTo>
                  <a:cubicBezTo>
                    <a:pt x="10" y="23"/>
                    <a:pt x="11" y="23"/>
                    <a:pt x="11" y="23"/>
                  </a:cubicBezTo>
                  <a:cubicBezTo>
                    <a:pt x="12" y="22"/>
                    <a:pt x="11" y="22"/>
                    <a:pt x="11" y="21"/>
                  </a:cubicBezTo>
                  <a:cubicBezTo>
                    <a:pt x="10" y="21"/>
                    <a:pt x="10" y="20"/>
                    <a:pt x="10" y="20"/>
                  </a:cubicBezTo>
                  <a:cubicBezTo>
                    <a:pt x="10" y="20"/>
                    <a:pt x="10" y="19"/>
                    <a:pt x="10" y="19"/>
                  </a:cubicBezTo>
                  <a:cubicBezTo>
                    <a:pt x="10" y="19"/>
                    <a:pt x="9" y="19"/>
                    <a:pt x="9" y="18"/>
                  </a:cubicBezTo>
                  <a:cubicBezTo>
                    <a:pt x="9" y="18"/>
                    <a:pt x="9" y="18"/>
                    <a:pt x="9" y="18"/>
                  </a:cubicBezTo>
                  <a:cubicBezTo>
                    <a:pt x="9" y="18"/>
                    <a:pt x="9" y="17"/>
                    <a:pt x="9" y="17"/>
                  </a:cubicBezTo>
                  <a:cubicBezTo>
                    <a:pt x="10" y="17"/>
                    <a:pt x="10" y="17"/>
                    <a:pt x="11" y="17"/>
                  </a:cubicBezTo>
                  <a:cubicBezTo>
                    <a:pt x="12" y="17"/>
                    <a:pt x="12" y="16"/>
                    <a:pt x="12" y="15"/>
                  </a:cubicBezTo>
                  <a:cubicBezTo>
                    <a:pt x="12" y="15"/>
                    <a:pt x="11" y="15"/>
                    <a:pt x="11" y="15"/>
                  </a:cubicBezTo>
                  <a:cubicBezTo>
                    <a:pt x="11" y="14"/>
                    <a:pt x="10" y="14"/>
                    <a:pt x="9" y="14"/>
                  </a:cubicBezTo>
                  <a:cubicBezTo>
                    <a:pt x="10" y="13"/>
                    <a:pt x="10" y="12"/>
                    <a:pt x="11" y="12"/>
                  </a:cubicBezTo>
                  <a:cubicBezTo>
                    <a:pt x="11" y="12"/>
                    <a:pt x="12" y="12"/>
                    <a:pt x="12" y="11"/>
                  </a:cubicBezTo>
                  <a:cubicBezTo>
                    <a:pt x="13" y="11"/>
                    <a:pt x="13" y="9"/>
                    <a:pt x="14" y="9"/>
                  </a:cubicBezTo>
                  <a:cubicBezTo>
                    <a:pt x="13" y="9"/>
                    <a:pt x="14" y="9"/>
                    <a:pt x="14" y="8"/>
                  </a:cubicBezTo>
                  <a:cubicBezTo>
                    <a:pt x="14" y="8"/>
                    <a:pt x="13" y="8"/>
                    <a:pt x="13" y="8"/>
                  </a:cubicBezTo>
                  <a:cubicBezTo>
                    <a:pt x="12" y="8"/>
                    <a:pt x="12" y="8"/>
                    <a:pt x="11" y="9"/>
                  </a:cubicBezTo>
                  <a:cubicBezTo>
                    <a:pt x="11" y="9"/>
                    <a:pt x="11" y="9"/>
                    <a:pt x="11" y="9"/>
                  </a:cubicBezTo>
                  <a:cubicBezTo>
                    <a:pt x="11" y="8"/>
                    <a:pt x="11" y="8"/>
                    <a:pt x="11" y="7"/>
                  </a:cubicBezTo>
                  <a:cubicBezTo>
                    <a:pt x="11" y="7"/>
                    <a:pt x="11" y="7"/>
                    <a:pt x="12" y="6"/>
                  </a:cubicBezTo>
                  <a:close/>
                  <a:moveTo>
                    <a:pt x="5" y="8"/>
                  </a:moveTo>
                  <a:cubicBezTo>
                    <a:pt x="4" y="7"/>
                    <a:pt x="4" y="7"/>
                    <a:pt x="4" y="6"/>
                  </a:cubicBezTo>
                  <a:cubicBezTo>
                    <a:pt x="4" y="6"/>
                    <a:pt x="5" y="6"/>
                    <a:pt x="5" y="6"/>
                  </a:cubicBezTo>
                  <a:cubicBezTo>
                    <a:pt x="5" y="6"/>
                    <a:pt x="5" y="6"/>
                    <a:pt x="6" y="6"/>
                  </a:cubicBezTo>
                  <a:cubicBezTo>
                    <a:pt x="6" y="7"/>
                    <a:pt x="5" y="7"/>
                    <a:pt x="5" y="8"/>
                  </a:cubicBezTo>
                  <a:close/>
                  <a:moveTo>
                    <a:pt x="7" y="8"/>
                  </a:moveTo>
                  <a:cubicBezTo>
                    <a:pt x="6" y="8"/>
                    <a:pt x="6" y="8"/>
                    <a:pt x="5" y="8"/>
                  </a:cubicBezTo>
                  <a:cubicBezTo>
                    <a:pt x="6" y="7"/>
                    <a:pt x="6" y="6"/>
                    <a:pt x="6" y="6"/>
                  </a:cubicBezTo>
                  <a:cubicBezTo>
                    <a:pt x="7" y="6"/>
                    <a:pt x="7" y="7"/>
                    <a:pt x="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5" name="Freeform 226">
              <a:extLst>
                <a:ext uri="{FF2B5EF4-FFF2-40B4-BE49-F238E27FC236}">
                  <a16:creationId xmlns:a16="http://schemas.microsoft.com/office/drawing/2014/main" id="{DED5174D-6825-4344-8BE1-FB64A0DC6B86}"/>
                </a:ext>
              </a:extLst>
            </p:cNvPr>
            <p:cNvSpPr>
              <a:spLocks/>
            </p:cNvSpPr>
            <p:nvPr userDrawn="1"/>
          </p:nvSpPr>
          <p:spPr bwMode="auto">
            <a:xfrm>
              <a:off x="1555750" y="4737100"/>
              <a:ext cx="20638" cy="34925"/>
            </a:xfrm>
            <a:custGeom>
              <a:avLst/>
              <a:gdLst>
                <a:gd name="T0" fmla="*/ 3 w 3"/>
                <a:gd name="T1" fmla="*/ 4 h 5"/>
                <a:gd name="T2" fmla="*/ 3 w 3"/>
                <a:gd name="T3" fmla="*/ 2 h 5"/>
                <a:gd name="T4" fmla="*/ 3 w 3"/>
                <a:gd name="T5" fmla="*/ 1 h 5"/>
                <a:gd name="T6" fmla="*/ 1 w 3"/>
                <a:gd name="T7" fmla="*/ 0 h 5"/>
                <a:gd name="T8" fmla="*/ 1 w 3"/>
                <a:gd name="T9" fmla="*/ 1 h 5"/>
                <a:gd name="T10" fmla="*/ 1 w 3"/>
                <a:gd name="T11" fmla="*/ 3 h 5"/>
                <a:gd name="T12" fmla="*/ 1 w 3"/>
                <a:gd name="T13" fmla="*/ 3 h 5"/>
                <a:gd name="T14" fmla="*/ 1 w 3"/>
                <a:gd name="T15" fmla="*/ 4 h 5"/>
                <a:gd name="T16" fmla="*/ 0 w 3"/>
                <a:gd name="T17" fmla="*/ 4 h 5"/>
                <a:gd name="T18" fmla="*/ 0 w 3"/>
                <a:gd name="T19" fmla="*/ 5 h 5"/>
                <a:gd name="T20" fmla="*/ 1 w 3"/>
                <a:gd name="T21" fmla="*/ 5 h 5"/>
                <a:gd name="T22" fmla="*/ 3 w 3"/>
                <a:gd name="T23" fmla="*/ 5 h 5"/>
                <a:gd name="T24" fmla="*/ 3 w 3"/>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5">
                  <a:moveTo>
                    <a:pt x="3" y="4"/>
                  </a:moveTo>
                  <a:cubicBezTo>
                    <a:pt x="3" y="3"/>
                    <a:pt x="3" y="2"/>
                    <a:pt x="3" y="2"/>
                  </a:cubicBezTo>
                  <a:cubicBezTo>
                    <a:pt x="3" y="2"/>
                    <a:pt x="3" y="2"/>
                    <a:pt x="3" y="1"/>
                  </a:cubicBezTo>
                  <a:cubicBezTo>
                    <a:pt x="2" y="1"/>
                    <a:pt x="2" y="0"/>
                    <a:pt x="1" y="0"/>
                  </a:cubicBezTo>
                  <a:cubicBezTo>
                    <a:pt x="1" y="0"/>
                    <a:pt x="1" y="1"/>
                    <a:pt x="1" y="1"/>
                  </a:cubicBezTo>
                  <a:cubicBezTo>
                    <a:pt x="1" y="2"/>
                    <a:pt x="1" y="2"/>
                    <a:pt x="1" y="3"/>
                  </a:cubicBezTo>
                  <a:cubicBezTo>
                    <a:pt x="1" y="3"/>
                    <a:pt x="1" y="3"/>
                    <a:pt x="1" y="3"/>
                  </a:cubicBezTo>
                  <a:cubicBezTo>
                    <a:pt x="1" y="3"/>
                    <a:pt x="1" y="3"/>
                    <a:pt x="1" y="4"/>
                  </a:cubicBezTo>
                  <a:cubicBezTo>
                    <a:pt x="1" y="4"/>
                    <a:pt x="0" y="4"/>
                    <a:pt x="0" y="4"/>
                  </a:cubicBezTo>
                  <a:cubicBezTo>
                    <a:pt x="0" y="4"/>
                    <a:pt x="0" y="5"/>
                    <a:pt x="0" y="5"/>
                  </a:cubicBezTo>
                  <a:cubicBezTo>
                    <a:pt x="0" y="5"/>
                    <a:pt x="1" y="5"/>
                    <a:pt x="1" y="5"/>
                  </a:cubicBezTo>
                  <a:cubicBezTo>
                    <a:pt x="2" y="5"/>
                    <a:pt x="2" y="5"/>
                    <a:pt x="3" y="5"/>
                  </a:cubicBezTo>
                  <a:cubicBezTo>
                    <a:pt x="3" y="5"/>
                    <a:pt x="3" y="4"/>
                    <a:pt x="3"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6" name="Freeform 227">
              <a:extLst>
                <a:ext uri="{FF2B5EF4-FFF2-40B4-BE49-F238E27FC236}">
                  <a16:creationId xmlns:a16="http://schemas.microsoft.com/office/drawing/2014/main" id="{4FFBD4E4-42E7-4EE9-B93F-642247A5C914}"/>
                </a:ext>
              </a:extLst>
            </p:cNvPr>
            <p:cNvSpPr>
              <a:spLocks/>
            </p:cNvSpPr>
            <p:nvPr userDrawn="1"/>
          </p:nvSpPr>
          <p:spPr bwMode="auto">
            <a:xfrm>
              <a:off x="808038" y="4652963"/>
              <a:ext cx="20638" cy="20638"/>
            </a:xfrm>
            <a:custGeom>
              <a:avLst/>
              <a:gdLst>
                <a:gd name="T0" fmla="*/ 1 w 3"/>
                <a:gd name="T1" fmla="*/ 2 h 3"/>
                <a:gd name="T2" fmla="*/ 3 w 3"/>
                <a:gd name="T3" fmla="*/ 2 h 3"/>
                <a:gd name="T4" fmla="*/ 3 w 3"/>
                <a:gd name="T5" fmla="*/ 1 h 3"/>
                <a:gd name="T6" fmla="*/ 2 w 3"/>
                <a:gd name="T7" fmla="*/ 0 h 3"/>
                <a:gd name="T8" fmla="*/ 0 w 3"/>
                <a:gd name="T9" fmla="*/ 1 h 3"/>
                <a:gd name="T10" fmla="*/ 1 w 3"/>
                <a:gd name="T11" fmla="*/ 2 h 3"/>
                <a:gd name="T12" fmla="*/ 1 w 3"/>
                <a:gd name="T13" fmla="*/ 2 h 3"/>
              </a:gdLst>
              <a:ahLst/>
              <a:cxnLst>
                <a:cxn ang="0">
                  <a:pos x="T0" y="T1"/>
                </a:cxn>
                <a:cxn ang="0">
                  <a:pos x="T2" y="T3"/>
                </a:cxn>
                <a:cxn ang="0">
                  <a:pos x="T4" y="T5"/>
                </a:cxn>
                <a:cxn ang="0">
                  <a:pos x="T6" y="T7"/>
                </a:cxn>
                <a:cxn ang="0">
                  <a:pos x="T8" y="T9"/>
                </a:cxn>
                <a:cxn ang="0">
                  <a:pos x="T10" y="T11"/>
                </a:cxn>
                <a:cxn ang="0">
                  <a:pos x="T12" y="T13"/>
                </a:cxn>
              </a:cxnLst>
              <a:rect l="0" t="0" r="r" b="b"/>
              <a:pathLst>
                <a:path w="3" h="3">
                  <a:moveTo>
                    <a:pt x="1" y="2"/>
                  </a:moveTo>
                  <a:cubicBezTo>
                    <a:pt x="2" y="2"/>
                    <a:pt x="3" y="3"/>
                    <a:pt x="3" y="2"/>
                  </a:cubicBezTo>
                  <a:cubicBezTo>
                    <a:pt x="3" y="2"/>
                    <a:pt x="3" y="1"/>
                    <a:pt x="3" y="1"/>
                  </a:cubicBezTo>
                  <a:cubicBezTo>
                    <a:pt x="3" y="0"/>
                    <a:pt x="2" y="0"/>
                    <a:pt x="2" y="0"/>
                  </a:cubicBezTo>
                  <a:cubicBezTo>
                    <a:pt x="1" y="0"/>
                    <a:pt x="0" y="0"/>
                    <a:pt x="0" y="1"/>
                  </a:cubicBezTo>
                  <a:cubicBezTo>
                    <a:pt x="0" y="1"/>
                    <a:pt x="0" y="1"/>
                    <a:pt x="1" y="2"/>
                  </a:cubicBezTo>
                  <a:cubicBezTo>
                    <a:pt x="1" y="2"/>
                    <a:pt x="1" y="2"/>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7" name="Freeform 228">
              <a:extLst>
                <a:ext uri="{FF2B5EF4-FFF2-40B4-BE49-F238E27FC236}">
                  <a16:creationId xmlns:a16="http://schemas.microsoft.com/office/drawing/2014/main" id="{3ACB088D-6C69-45CE-8005-00E7A5F097A2}"/>
                </a:ext>
              </a:extLst>
            </p:cNvPr>
            <p:cNvSpPr>
              <a:spLocks/>
            </p:cNvSpPr>
            <p:nvPr userDrawn="1"/>
          </p:nvSpPr>
          <p:spPr bwMode="auto">
            <a:xfrm>
              <a:off x="781050" y="4667250"/>
              <a:ext cx="69850" cy="41275"/>
            </a:xfrm>
            <a:custGeom>
              <a:avLst/>
              <a:gdLst>
                <a:gd name="T0" fmla="*/ 1 w 10"/>
                <a:gd name="T1" fmla="*/ 6 h 6"/>
                <a:gd name="T2" fmla="*/ 3 w 10"/>
                <a:gd name="T3" fmla="*/ 6 h 6"/>
                <a:gd name="T4" fmla="*/ 3 w 10"/>
                <a:gd name="T5" fmla="*/ 5 h 6"/>
                <a:gd name="T6" fmla="*/ 4 w 10"/>
                <a:gd name="T7" fmla="*/ 5 h 6"/>
                <a:gd name="T8" fmla="*/ 5 w 10"/>
                <a:gd name="T9" fmla="*/ 4 h 6"/>
                <a:gd name="T10" fmla="*/ 6 w 10"/>
                <a:gd name="T11" fmla="*/ 3 h 6"/>
                <a:gd name="T12" fmla="*/ 7 w 10"/>
                <a:gd name="T13" fmla="*/ 2 h 6"/>
                <a:gd name="T14" fmla="*/ 10 w 10"/>
                <a:gd name="T15" fmla="*/ 0 h 6"/>
                <a:gd name="T16" fmla="*/ 9 w 10"/>
                <a:gd name="T17" fmla="*/ 0 h 6"/>
                <a:gd name="T18" fmla="*/ 9 w 10"/>
                <a:gd name="T19" fmla="*/ 0 h 6"/>
                <a:gd name="T20" fmla="*/ 7 w 10"/>
                <a:gd name="T21" fmla="*/ 1 h 6"/>
                <a:gd name="T22" fmla="*/ 6 w 10"/>
                <a:gd name="T23" fmla="*/ 2 h 6"/>
                <a:gd name="T24" fmla="*/ 5 w 10"/>
                <a:gd name="T25" fmla="*/ 2 h 6"/>
                <a:gd name="T26" fmla="*/ 5 w 10"/>
                <a:gd name="T27" fmla="*/ 2 h 6"/>
                <a:gd name="T28" fmla="*/ 3 w 10"/>
                <a:gd name="T29" fmla="*/ 3 h 6"/>
                <a:gd name="T30" fmla="*/ 2 w 10"/>
                <a:gd name="T31" fmla="*/ 4 h 6"/>
                <a:gd name="T32" fmla="*/ 0 w 10"/>
                <a:gd name="T33" fmla="*/ 5 h 6"/>
                <a:gd name="T34" fmla="*/ 0 w 10"/>
                <a:gd name="T35" fmla="*/ 6 h 6"/>
                <a:gd name="T36" fmla="*/ 1 w 10"/>
                <a:gd name="T37" fmla="*/ 6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0" h="6">
                  <a:moveTo>
                    <a:pt x="1" y="6"/>
                  </a:moveTo>
                  <a:cubicBezTo>
                    <a:pt x="1" y="6"/>
                    <a:pt x="2" y="6"/>
                    <a:pt x="3" y="6"/>
                  </a:cubicBezTo>
                  <a:cubicBezTo>
                    <a:pt x="3" y="6"/>
                    <a:pt x="3" y="6"/>
                    <a:pt x="3" y="5"/>
                  </a:cubicBezTo>
                  <a:cubicBezTo>
                    <a:pt x="4" y="5"/>
                    <a:pt x="4" y="5"/>
                    <a:pt x="4" y="5"/>
                  </a:cubicBezTo>
                  <a:cubicBezTo>
                    <a:pt x="4" y="4"/>
                    <a:pt x="4" y="4"/>
                    <a:pt x="5" y="4"/>
                  </a:cubicBezTo>
                  <a:cubicBezTo>
                    <a:pt x="5" y="4"/>
                    <a:pt x="6" y="3"/>
                    <a:pt x="6" y="3"/>
                  </a:cubicBezTo>
                  <a:cubicBezTo>
                    <a:pt x="7" y="2"/>
                    <a:pt x="7" y="2"/>
                    <a:pt x="7" y="2"/>
                  </a:cubicBezTo>
                  <a:cubicBezTo>
                    <a:pt x="9" y="2"/>
                    <a:pt x="10" y="1"/>
                    <a:pt x="10" y="0"/>
                  </a:cubicBezTo>
                  <a:cubicBezTo>
                    <a:pt x="10" y="0"/>
                    <a:pt x="10" y="0"/>
                    <a:pt x="9" y="0"/>
                  </a:cubicBezTo>
                  <a:cubicBezTo>
                    <a:pt x="9" y="0"/>
                    <a:pt x="9" y="0"/>
                    <a:pt x="9" y="0"/>
                  </a:cubicBezTo>
                  <a:cubicBezTo>
                    <a:pt x="8" y="0"/>
                    <a:pt x="8" y="1"/>
                    <a:pt x="7" y="1"/>
                  </a:cubicBezTo>
                  <a:cubicBezTo>
                    <a:pt x="7" y="1"/>
                    <a:pt x="6" y="2"/>
                    <a:pt x="6" y="2"/>
                  </a:cubicBezTo>
                  <a:cubicBezTo>
                    <a:pt x="6" y="2"/>
                    <a:pt x="5" y="2"/>
                    <a:pt x="5" y="2"/>
                  </a:cubicBezTo>
                  <a:cubicBezTo>
                    <a:pt x="5" y="2"/>
                    <a:pt x="5" y="2"/>
                    <a:pt x="5" y="2"/>
                  </a:cubicBezTo>
                  <a:cubicBezTo>
                    <a:pt x="4" y="3"/>
                    <a:pt x="4" y="3"/>
                    <a:pt x="3" y="3"/>
                  </a:cubicBezTo>
                  <a:cubicBezTo>
                    <a:pt x="3" y="3"/>
                    <a:pt x="2" y="4"/>
                    <a:pt x="2" y="4"/>
                  </a:cubicBezTo>
                  <a:cubicBezTo>
                    <a:pt x="1" y="4"/>
                    <a:pt x="0" y="5"/>
                    <a:pt x="0" y="5"/>
                  </a:cubicBezTo>
                  <a:cubicBezTo>
                    <a:pt x="0" y="5"/>
                    <a:pt x="0" y="5"/>
                    <a:pt x="0" y="6"/>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8" name="Freeform 229">
              <a:extLst>
                <a:ext uri="{FF2B5EF4-FFF2-40B4-BE49-F238E27FC236}">
                  <a16:creationId xmlns:a16="http://schemas.microsoft.com/office/drawing/2014/main" id="{AB59060D-516A-4930-9810-2FC656285AB2}"/>
                </a:ext>
              </a:extLst>
            </p:cNvPr>
            <p:cNvSpPr>
              <a:spLocks/>
            </p:cNvSpPr>
            <p:nvPr userDrawn="1"/>
          </p:nvSpPr>
          <p:spPr bwMode="auto">
            <a:xfrm>
              <a:off x="808038" y="4694238"/>
              <a:ext cx="42863" cy="42863"/>
            </a:xfrm>
            <a:custGeom>
              <a:avLst/>
              <a:gdLst>
                <a:gd name="T0" fmla="*/ 5 w 6"/>
                <a:gd name="T1" fmla="*/ 3 h 6"/>
                <a:gd name="T2" fmla="*/ 4 w 6"/>
                <a:gd name="T3" fmla="*/ 3 h 6"/>
                <a:gd name="T4" fmla="*/ 5 w 6"/>
                <a:gd name="T5" fmla="*/ 3 h 6"/>
                <a:gd name="T6" fmla="*/ 5 w 6"/>
                <a:gd name="T7" fmla="*/ 2 h 6"/>
                <a:gd name="T8" fmla="*/ 6 w 6"/>
                <a:gd name="T9" fmla="*/ 1 h 6"/>
                <a:gd name="T10" fmla="*/ 4 w 6"/>
                <a:gd name="T11" fmla="*/ 0 h 6"/>
                <a:gd name="T12" fmla="*/ 3 w 6"/>
                <a:gd name="T13" fmla="*/ 1 h 6"/>
                <a:gd name="T14" fmla="*/ 1 w 6"/>
                <a:gd name="T15" fmla="*/ 2 h 6"/>
                <a:gd name="T16" fmla="*/ 0 w 6"/>
                <a:gd name="T17" fmla="*/ 3 h 6"/>
                <a:gd name="T18" fmla="*/ 1 w 6"/>
                <a:gd name="T19" fmla="*/ 3 h 6"/>
                <a:gd name="T20" fmla="*/ 2 w 6"/>
                <a:gd name="T21" fmla="*/ 2 h 6"/>
                <a:gd name="T22" fmla="*/ 3 w 6"/>
                <a:gd name="T23" fmla="*/ 2 h 6"/>
                <a:gd name="T24" fmla="*/ 3 w 6"/>
                <a:gd name="T25" fmla="*/ 2 h 6"/>
                <a:gd name="T26" fmla="*/ 3 w 6"/>
                <a:gd name="T27" fmla="*/ 3 h 6"/>
                <a:gd name="T28" fmla="*/ 3 w 6"/>
                <a:gd name="T29" fmla="*/ 3 h 6"/>
                <a:gd name="T30" fmla="*/ 2 w 6"/>
                <a:gd name="T31" fmla="*/ 3 h 6"/>
                <a:gd name="T32" fmla="*/ 2 w 6"/>
                <a:gd name="T33" fmla="*/ 4 h 6"/>
                <a:gd name="T34" fmla="*/ 2 w 6"/>
                <a:gd name="T35" fmla="*/ 5 h 6"/>
                <a:gd name="T36" fmla="*/ 3 w 6"/>
                <a:gd name="T37" fmla="*/ 5 h 6"/>
                <a:gd name="T38" fmla="*/ 4 w 6"/>
                <a:gd name="T39" fmla="*/ 5 h 6"/>
                <a:gd name="T40" fmla="*/ 5 w 6"/>
                <a:gd name="T41" fmla="*/ 3 h 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 h="6">
                  <a:moveTo>
                    <a:pt x="5" y="3"/>
                  </a:moveTo>
                  <a:cubicBezTo>
                    <a:pt x="4" y="3"/>
                    <a:pt x="4" y="3"/>
                    <a:pt x="4" y="3"/>
                  </a:cubicBezTo>
                  <a:cubicBezTo>
                    <a:pt x="3" y="3"/>
                    <a:pt x="4" y="3"/>
                    <a:pt x="5" y="3"/>
                  </a:cubicBezTo>
                  <a:cubicBezTo>
                    <a:pt x="5" y="2"/>
                    <a:pt x="5" y="2"/>
                    <a:pt x="5" y="2"/>
                  </a:cubicBezTo>
                  <a:cubicBezTo>
                    <a:pt x="5" y="2"/>
                    <a:pt x="6" y="2"/>
                    <a:pt x="6" y="1"/>
                  </a:cubicBezTo>
                  <a:cubicBezTo>
                    <a:pt x="5" y="1"/>
                    <a:pt x="5" y="1"/>
                    <a:pt x="4" y="0"/>
                  </a:cubicBezTo>
                  <a:cubicBezTo>
                    <a:pt x="4" y="0"/>
                    <a:pt x="4" y="1"/>
                    <a:pt x="3" y="1"/>
                  </a:cubicBezTo>
                  <a:cubicBezTo>
                    <a:pt x="3" y="1"/>
                    <a:pt x="2" y="2"/>
                    <a:pt x="1" y="2"/>
                  </a:cubicBezTo>
                  <a:cubicBezTo>
                    <a:pt x="1" y="2"/>
                    <a:pt x="0" y="3"/>
                    <a:pt x="0" y="3"/>
                  </a:cubicBezTo>
                  <a:cubicBezTo>
                    <a:pt x="0" y="4"/>
                    <a:pt x="1" y="3"/>
                    <a:pt x="1" y="3"/>
                  </a:cubicBezTo>
                  <a:cubicBezTo>
                    <a:pt x="1" y="3"/>
                    <a:pt x="2" y="3"/>
                    <a:pt x="2" y="2"/>
                  </a:cubicBezTo>
                  <a:cubicBezTo>
                    <a:pt x="2" y="2"/>
                    <a:pt x="3" y="2"/>
                    <a:pt x="3" y="2"/>
                  </a:cubicBezTo>
                  <a:cubicBezTo>
                    <a:pt x="3" y="2"/>
                    <a:pt x="3" y="2"/>
                    <a:pt x="3" y="2"/>
                  </a:cubicBezTo>
                  <a:cubicBezTo>
                    <a:pt x="3" y="2"/>
                    <a:pt x="3" y="3"/>
                    <a:pt x="3" y="3"/>
                  </a:cubicBezTo>
                  <a:cubicBezTo>
                    <a:pt x="3" y="3"/>
                    <a:pt x="3" y="3"/>
                    <a:pt x="3" y="3"/>
                  </a:cubicBezTo>
                  <a:cubicBezTo>
                    <a:pt x="3" y="3"/>
                    <a:pt x="2" y="3"/>
                    <a:pt x="2" y="3"/>
                  </a:cubicBezTo>
                  <a:cubicBezTo>
                    <a:pt x="2" y="4"/>
                    <a:pt x="2" y="4"/>
                    <a:pt x="2" y="4"/>
                  </a:cubicBezTo>
                  <a:cubicBezTo>
                    <a:pt x="2" y="4"/>
                    <a:pt x="1" y="5"/>
                    <a:pt x="2" y="5"/>
                  </a:cubicBezTo>
                  <a:cubicBezTo>
                    <a:pt x="2" y="6"/>
                    <a:pt x="3" y="5"/>
                    <a:pt x="3" y="5"/>
                  </a:cubicBezTo>
                  <a:cubicBezTo>
                    <a:pt x="3" y="5"/>
                    <a:pt x="4" y="5"/>
                    <a:pt x="4" y="5"/>
                  </a:cubicBezTo>
                  <a:cubicBezTo>
                    <a:pt x="5" y="4"/>
                    <a:pt x="5" y="4"/>
                    <a:pt x="5"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69" name="Freeform 230">
              <a:extLst>
                <a:ext uri="{FF2B5EF4-FFF2-40B4-BE49-F238E27FC236}">
                  <a16:creationId xmlns:a16="http://schemas.microsoft.com/office/drawing/2014/main" id="{4E0CB033-FB51-47B9-86D9-C0DDB206E338}"/>
                </a:ext>
              </a:extLst>
            </p:cNvPr>
            <p:cNvSpPr>
              <a:spLocks/>
            </p:cNvSpPr>
            <p:nvPr userDrawn="1"/>
          </p:nvSpPr>
          <p:spPr bwMode="auto">
            <a:xfrm>
              <a:off x="795338" y="4714875"/>
              <a:ext cx="20638" cy="22225"/>
            </a:xfrm>
            <a:custGeom>
              <a:avLst/>
              <a:gdLst>
                <a:gd name="T0" fmla="*/ 1 w 3"/>
                <a:gd name="T1" fmla="*/ 3 h 3"/>
                <a:gd name="T2" fmla="*/ 2 w 3"/>
                <a:gd name="T3" fmla="*/ 3 h 3"/>
                <a:gd name="T4" fmla="*/ 1 w 3"/>
                <a:gd name="T5" fmla="*/ 0 h 3"/>
                <a:gd name="T6" fmla="*/ 0 w 3"/>
                <a:gd name="T7" fmla="*/ 1 h 3"/>
                <a:gd name="T8" fmla="*/ 0 w 3"/>
                <a:gd name="T9" fmla="*/ 2 h 3"/>
                <a:gd name="T10" fmla="*/ 1 w 3"/>
                <a:gd name="T11" fmla="*/ 3 h 3"/>
              </a:gdLst>
              <a:ahLst/>
              <a:cxnLst>
                <a:cxn ang="0">
                  <a:pos x="T0" y="T1"/>
                </a:cxn>
                <a:cxn ang="0">
                  <a:pos x="T2" y="T3"/>
                </a:cxn>
                <a:cxn ang="0">
                  <a:pos x="T4" y="T5"/>
                </a:cxn>
                <a:cxn ang="0">
                  <a:pos x="T6" y="T7"/>
                </a:cxn>
                <a:cxn ang="0">
                  <a:pos x="T8" y="T9"/>
                </a:cxn>
                <a:cxn ang="0">
                  <a:pos x="T10" y="T11"/>
                </a:cxn>
              </a:cxnLst>
              <a:rect l="0" t="0" r="r" b="b"/>
              <a:pathLst>
                <a:path w="3" h="3">
                  <a:moveTo>
                    <a:pt x="1" y="3"/>
                  </a:moveTo>
                  <a:cubicBezTo>
                    <a:pt x="2" y="3"/>
                    <a:pt x="2" y="3"/>
                    <a:pt x="2" y="3"/>
                  </a:cubicBezTo>
                  <a:cubicBezTo>
                    <a:pt x="3" y="2"/>
                    <a:pt x="2" y="0"/>
                    <a:pt x="1" y="0"/>
                  </a:cubicBezTo>
                  <a:cubicBezTo>
                    <a:pt x="1" y="0"/>
                    <a:pt x="0" y="0"/>
                    <a:pt x="0" y="1"/>
                  </a:cubicBezTo>
                  <a:cubicBezTo>
                    <a:pt x="0" y="1"/>
                    <a:pt x="0" y="2"/>
                    <a:pt x="0" y="2"/>
                  </a:cubicBezTo>
                  <a:cubicBezTo>
                    <a:pt x="0" y="3"/>
                    <a:pt x="1"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0" name="Freeform 231">
              <a:extLst>
                <a:ext uri="{FF2B5EF4-FFF2-40B4-BE49-F238E27FC236}">
                  <a16:creationId xmlns:a16="http://schemas.microsoft.com/office/drawing/2014/main" id="{5829C7AF-1601-4EA4-A49E-5C47E4842AB2}"/>
                </a:ext>
              </a:extLst>
            </p:cNvPr>
            <p:cNvSpPr>
              <a:spLocks noEditPoints="1"/>
            </p:cNvSpPr>
            <p:nvPr userDrawn="1"/>
          </p:nvSpPr>
          <p:spPr bwMode="auto">
            <a:xfrm>
              <a:off x="774700" y="4737100"/>
              <a:ext cx="53975" cy="55563"/>
            </a:xfrm>
            <a:custGeom>
              <a:avLst/>
              <a:gdLst>
                <a:gd name="T0" fmla="*/ 7 w 8"/>
                <a:gd name="T1" fmla="*/ 1 h 8"/>
                <a:gd name="T2" fmla="*/ 7 w 8"/>
                <a:gd name="T3" fmla="*/ 0 h 8"/>
                <a:gd name="T4" fmla="*/ 6 w 8"/>
                <a:gd name="T5" fmla="*/ 1 h 8"/>
                <a:gd name="T6" fmla="*/ 6 w 8"/>
                <a:gd name="T7" fmla="*/ 2 h 8"/>
                <a:gd name="T8" fmla="*/ 4 w 8"/>
                <a:gd name="T9" fmla="*/ 3 h 8"/>
                <a:gd name="T10" fmla="*/ 3 w 8"/>
                <a:gd name="T11" fmla="*/ 3 h 8"/>
                <a:gd name="T12" fmla="*/ 3 w 8"/>
                <a:gd name="T13" fmla="*/ 4 h 8"/>
                <a:gd name="T14" fmla="*/ 2 w 8"/>
                <a:gd name="T15" fmla="*/ 4 h 8"/>
                <a:gd name="T16" fmla="*/ 1 w 8"/>
                <a:gd name="T17" fmla="*/ 4 h 8"/>
                <a:gd name="T18" fmla="*/ 1 w 8"/>
                <a:gd name="T19" fmla="*/ 4 h 8"/>
                <a:gd name="T20" fmla="*/ 0 w 8"/>
                <a:gd name="T21" fmla="*/ 5 h 8"/>
                <a:gd name="T22" fmla="*/ 0 w 8"/>
                <a:gd name="T23" fmla="*/ 5 h 8"/>
                <a:gd name="T24" fmla="*/ 0 w 8"/>
                <a:gd name="T25" fmla="*/ 7 h 8"/>
                <a:gd name="T26" fmla="*/ 1 w 8"/>
                <a:gd name="T27" fmla="*/ 8 h 8"/>
                <a:gd name="T28" fmla="*/ 2 w 8"/>
                <a:gd name="T29" fmla="*/ 7 h 8"/>
                <a:gd name="T30" fmla="*/ 3 w 8"/>
                <a:gd name="T31" fmla="*/ 6 h 8"/>
                <a:gd name="T32" fmla="*/ 4 w 8"/>
                <a:gd name="T33" fmla="*/ 5 h 8"/>
                <a:gd name="T34" fmla="*/ 4 w 8"/>
                <a:gd name="T35" fmla="*/ 4 h 8"/>
                <a:gd name="T36" fmla="*/ 5 w 8"/>
                <a:gd name="T37" fmla="*/ 5 h 8"/>
                <a:gd name="T38" fmla="*/ 6 w 8"/>
                <a:gd name="T39" fmla="*/ 6 h 8"/>
                <a:gd name="T40" fmla="*/ 7 w 8"/>
                <a:gd name="T41" fmla="*/ 7 h 8"/>
                <a:gd name="T42" fmla="*/ 8 w 8"/>
                <a:gd name="T43" fmla="*/ 6 h 8"/>
                <a:gd name="T44" fmla="*/ 7 w 8"/>
                <a:gd name="T45" fmla="*/ 4 h 8"/>
                <a:gd name="T46" fmla="*/ 7 w 8"/>
                <a:gd name="T47" fmla="*/ 1 h 8"/>
                <a:gd name="T48" fmla="*/ 6 w 8"/>
                <a:gd name="T49" fmla="*/ 5 h 8"/>
                <a:gd name="T50" fmla="*/ 5 w 8"/>
                <a:gd name="T51" fmla="*/ 4 h 8"/>
                <a:gd name="T52" fmla="*/ 5 w 8"/>
                <a:gd name="T53" fmla="*/ 4 h 8"/>
                <a:gd name="T54" fmla="*/ 6 w 8"/>
                <a:gd name="T55" fmla="*/ 3 h 8"/>
                <a:gd name="T56" fmla="*/ 6 w 8"/>
                <a:gd name="T57" fmla="*/ 4 h 8"/>
                <a:gd name="T58" fmla="*/ 6 w 8"/>
                <a:gd name="T59"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 h="8">
                  <a:moveTo>
                    <a:pt x="7" y="1"/>
                  </a:moveTo>
                  <a:cubicBezTo>
                    <a:pt x="7" y="0"/>
                    <a:pt x="7" y="0"/>
                    <a:pt x="7" y="0"/>
                  </a:cubicBezTo>
                  <a:cubicBezTo>
                    <a:pt x="6" y="0"/>
                    <a:pt x="6" y="0"/>
                    <a:pt x="6" y="1"/>
                  </a:cubicBezTo>
                  <a:cubicBezTo>
                    <a:pt x="6" y="1"/>
                    <a:pt x="6" y="2"/>
                    <a:pt x="6" y="2"/>
                  </a:cubicBezTo>
                  <a:cubicBezTo>
                    <a:pt x="5" y="2"/>
                    <a:pt x="4" y="3"/>
                    <a:pt x="4" y="3"/>
                  </a:cubicBezTo>
                  <a:cubicBezTo>
                    <a:pt x="4" y="3"/>
                    <a:pt x="3" y="3"/>
                    <a:pt x="3" y="3"/>
                  </a:cubicBezTo>
                  <a:cubicBezTo>
                    <a:pt x="3" y="3"/>
                    <a:pt x="3" y="4"/>
                    <a:pt x="3" y="4"/>
                  </a:cubicBezTo>
                  <a:cubicBezTo>
                    <a:pt x="2" y="4"/>
                    <a:pt x="2" y="4"/>
                    <a:pt x="2" y="4"/>
                  </a:cubicBezTo>
                  <a:cubicBezTo>
                    <a:pt x="2" y="4"/>
                    <a:pt x="2" y="4"/>
                    <a:pt x="1" y="4"/>
                  </a:cubicBezTo>
                  <a:cubicBezTo>
                    <a:pt x="1" y="4"/>
                    <a:pt x="1" y="4"/>
                    <a:pt x="1" y="4"/>
                  </a:cubicBezTo>
                  <a:cubicBezTo>
                    <a:pt x="0" y="4"/>
                    <a:pt x="0" y="5"/>
                    <a:pt x="0" y="5"/>
                  </a:cubicBezTo>
                  <a:cubicBezTo>
                    <a:pt x="0" y="5"/>
                    <a:pt x="0" y="5"/>
                    <a:pt x="0" y="5"/>
                  </a:cubicBezTo>
                  <a:cubicBezTo>
                    <a:pt x="0" y="6"/>
                    <a:pt x="0" y="7"/>
                    <a:pt x="0" y="7"/>
                  </a:cubicBezTo>
                  <a:cubicBezTo>
                    <a:pt x="0" y="7"/>
                    <a:pt x="1" y="8"/>
                    <a:pt x="1" y="8"/>
                  </a:cubicBezTo>
                  <a:cubicBezTo>
                    <a:pt x="2" y="8"/>
                    <a:pt x="2" y="7"/>
                    <a:pt x="2" y="7"/>
                  </a:cubicBezTo>
                  <a:cubicBezTo>
                    <a:pt x="2" y="7"/>
                    <a:pt x="3" y="6"/>
                    <a:pt x="3" y="6"/>
                  </a:cubicBezTo>
                  <a:cubicBezTo>
                    <a:pt x="3" y="6"/>
                    <a:pt x="3" y="5"/>
                    <a:pt x="4" y="5"/>
                  </a:cubicBezTo>
                  <a:cubicBezTo>
                    <a:pt x="4" y="5"/>
                    <a:pt x="4" y="4"/>
                    <a:pt x="4" y="4"/>
                  </a:cubicBezTo>
                  <a:cubicBezTo>
                    <a:pt x="5" y="4"/>
                    <a:pt x="5" y="5"/>
                    <a:pt x="5" y="5"/>
                  </a:cubicBezTo>
                  <a:cubicBezTo>
                    <a:pt x="6" y="6"/>
                    <a:pt x="6" y="6"/>
                    <a:pt x="6" y="6"/>
                  </a:cubicBezTo>
                  <a:cubicBezTo>
                    <a:pt x="6" y="6"/>
                    <a:pt x="6" y="7"/>
                    <a:pt x="7" y="7"/>
                  </a:cubicBezTo>
                  <a:cubicBezTo>
                    <a:pt x="7" y="7"/>
                    <a:pt x="7" y="6"/>
                    <a:pt x="8" y="6"/>
                  </a:cubicBezTo>
                  <a:cubicBezTo>
                    <a:pt x="8" y="5"/>
                    <a:pt x="8" y="4"/>
                    <a:pt x="7" y="4"/>
                  </a:cubicBezTo>
                  <a:cubicBezTo>
                    <a:pt x="7" y="3"/>
                    <a:pt x="8" y="1"/>
                    <a:pt x="7" y="1"/>
                  </a:cubicBezTo>
                  <a:close/>
                  <a:moveTo>
                    <a:pt x="6" y="5"/>
                  </a:moveTo>
                  <a:cubicBezTo>
                    <a:pt x="6" y="5"/>
                    <a:pt x="6" y="5"/>
                    <a:pt x="5" y="4"/>
                  </a:cubicBezTo>
                  <a:cubicBezTo>
                    <a:pt x="5" y="4"/>
                    <a:pt x="5" y="4"/>
                    <a:pt x="5" y="4"/>
                  </a:cubicBezTo>
                  <a:cubicBezTo>
                    <a:pt x="5" y="4"/>
                    <a:pt x="5" y="3"/>
                    <a:pt x="6" y="3"/>
                  </a:cubicBezTo>
                  <a:cubicBezTo>
                    <a:pt x="6" y="2"/>
                    <a:pt x="6" y="3"/>
                    <a:pt x="6" y="4"/>
                  </a:cubicBezTo>
                  <a:cubicBezTo>
                    <a:pt x="6" y="4"/>
                    <a:pt x="6" y="4"/>
                    <a:pt x="6"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1" name="Freeform 232">
              <a:extLst>
                <a:ext uri="{FF2B5EF4-FFF2-40B4-BE49-F238E27FC236}">
                  <a16:creationId xmlns:a16="http://schemas.microsoft.com/office/drawing/2014/main" id="{5C2BDE15-0FFD-43E6-B3DB-EEAC77982E37}"/>
                </a:ext>
              </a:extLst>
            </p:cNvPr>
            <p:cNvSpPr>
              <a:spLocks/>
            </p:cNvSpPr>
            <p:nvPr userDrawn="1"/>
          </p:nvSpPr>
          <p:spPr bwMode="auto">
            <a:xfrm>
              <a:off x="836613" y="4743450"/>
              <a:ext cx="14288" cy="34925"/>
            </a:xfrm>
            <a:custGeom>
              <a:avLst/>
              <a:gdLst>
                <a:gd name="T0" fmla="*/ 0 w 2"/>
                <a:gd name="T1" fmla="*/ 0 h 5"/>
                <a:gd name="T2" fmla="*/ 0 w 2"/>
                <a:gd name="T3" fmla="*/ 1 h 5"/>
                <a:gd name="T4" fmla="*/ 0 w 2"/>
                <a:gd name="T5" fmla="*/ 4 h 5"/>
                <a:gd name="T6" fmla="*/ 1 w 2"/>
                <a:gd name="T7" fmla="*/ 5 h 5"/>
                <a:gd name="T8" fmla="*/ 2 w 2"/>
                <a:gd name="T9" fmla="*/ 4 h 5"/>
                <a:gd name="T10" fmla="*/ 2 w 2"/>
                <a:gd name="T11" fmla="*/ 1 h 5"/>
                <a:gd name="T12" fmla="*/ 0 w 2"/>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2" h="5">
                  <a:moveTo>
                    <a:pt x="0" y="0"/>
                  </a:moveTo>
                  <a:cubicBezTo>
                    <a:pt x="0" y="0"/>
                    <a:pt x="0" y="1"/>
                    <a:pt x="0" y="1"/>
                  </a:cubicBezTo>
                  <a:cubicBezTo>
                    <a:pt x="0" y="2"/>
                    <a:pt x="0" y="3"/>
                    <a:pt x="0" y="4"/>
                  </a:cubicBezTo>
                  <a:cubicBezTo>
                    <a:pt x="0" y="4"/>
                    <a:pt x="0" y="5"/>
                    <a:pt x="1" y="5"/>
                  </a:cubicBezTo>
                  <a:cubicBezTo>
                    <a:pt x="1" y="5"/>
                    <a:pt x="1" y="4"/>
                    <a:pt x="2" y="4"/>
                  </a:cubicBezTo>
                  <a:cubicBezTo>
                    <a:pt x="2" y="3"/>
                    <a:pt x="2" y="2"/>
                    <a:pt x="2" y="1"/>
                  </a:cubicBezTo>
                  <a:cubicBezTo>
                    <a:pt x="1" y="1"/>
                    <a:pt x="1"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2" name="Freeform 233">
              <a:extLst>
                <a:ext uri="{FF2B5EF4-FFF2-40B4-BE49-F238E27FC236}">
                  <a16:creationId xmlns:a16="http://schemas.microsoft.com/office/drawing/2014/main" id="{34242C30-EB9D-4101-980D-F6E83AAF0DA4}"/>
                </a:ext>
              </a:extLst>
            </p:cNvPr>
            <p:cNvSpPr>
              <a:spLocks noEditPoints="1"/>
            </p:cNvSpPr>
            <p:nvPr userDrawn="1"/>
          </p:nvSpPr>
          <p:spPr bwMode="auto">
            <a:xfrm>
              <a:off x="4686300" y="3575050"/>
              <a:ext cx="2784475" cy="1266825"/>
            </a:xfrm>
            <a:custGeom>
              <a:avLst/>
              <a:gdLst>
                <a:gd name="T0" fmla="*/ 384 w 403"/>
                <a:gd name="T1" fmla="*/ 114 h 181"/>
                <a:gd name="T2" fmla="*/ 315 w 403"/>
                <a:gd name="T3" fmla="*/ 64 h 181"/>
                <a:gd name="T4" fmla="*/ 233 w 403"/>
                <a:gd name="T5" fmla="*/ 25 h 181"/>
                <a:gd name="T6" fmla="*/ 225 w 403"/>
                <a:gd name="T7" fmla="*/ 16 h 181"/>
                <a:gd name="T8" fmla="*/ 201 w 403"/>
                <a:gd name="T9" fmla="*/ 0 h 181"/>
                <a:gd name="T10" fmla="*/ 167 w 403"/>
                <a:gd name="T11" fmla="*/ 17 h 181"/>
                <a:gd name="T12" fmla="*/ 176 w 403"/>
                <a:gd name="T13" fmla="*/ 25 h 181"/>
                <a:gd name="T14" fmla="*/ 62 w 403"/>
                <a:gd name="T15" fmla="*/ 87 h 181"/>
                <a:gd name="T16" fmla="*/ 19 w 403"/>
                <a:gd name="T17" fmla="*/ 115 h 181"/>
                <a:gd name="T18" fmla="*/ 18 w 403"/>
                <a:gd name="T19" fmla="*/ 181 h 181"/>
                <a:gd name="T20" fmla="*/ 225 w 403"/>
                <a:gd name="T21" fmla="*/ 181 h 181"/>
                <a:gd name="T22" fmla="*/ 220 w 403"/>
                <a:gd name="T23" fmla="*/ 5 h 181"/>
                <a:gd name="T24" fmla="*/ 182 w 403"/>
                <a:gd name="T25" fmla="*/ 5 h 181"/>
                <a:gd name="T26" fmla="*/ 182 w 403"/>
                <a:gd name="T27" fmla="*/ 5 h 181"/>
                <a:gd name="T28" fmla="*/ 219 w 403"/>
                <a:gd name="T29" fmla="*/ 18 h 181"/>
                <a:gd name="T30" fmla="*/ 168 w 403"/>
                <a:gd name="T31" fmla="*/ 19 h 181"/>
                <a:gd name="T32" fmla="*/ 187 w 403"/>
                <a:gd name="T33" fmla="*/ 33 h 181"/>
                <a:gd name="T34" fmla="*/ 178 w 403"/>
                <a:gd name="T35" fmla="*/ 25 h 181"/>
                <a:gd name="T36" fmla="*/ 189 w 403"/>
                <a:gd name="T37" fmla="*/ 44 h 181"/>
                <a:gd name="T38" fmla="*/ 197 w 403"/>
                <a:gd name="T39" fmla="*/ 92 h 181"/>
                <a:gd name="T40" fmla="*/ 206 w 403"/>
                <a:gd name="T41" fmla="*/ 75 h 181"/>
                <a:gd name="T42" fmla="*/ 197 w 403"/>
                <a:gd name="T43" fmla="*/ 101 h 181"/>
                <a:gd name="T44" fmla="*/ 197 w 403"/>
                <a:gd name="T45" fmla="*/ 62 h 181"/>
                <a:gd name="T46" fmla="*/ 206 w 403"/>
                <a:gd name="T47" fmla="*/ 114 h 181"/>
                <a:gd name="T48" fmla="*/ 197 w 403"/>
                <a:gd name="T49" fmla="*/ 53 h 181"/>
                <a:gd name="T50" fmla="*/ 206 w 403"/>
                <a:gd name="T51" fmla="*/ 123 h 181"/>
                <a:gd name="T52" fmla="*/ 197 w 403"/>
                <a:gd name="T53" fmla="*/ 49 h 181"/>
                <a:gd name="T54" fmla="*/ 195 w 403"/>
                <a:gd name="T55" fmla="*/ 52 h 181"/>
                <a:gd name="T56" fmla="*/ 195 w 403"/>
                <a:gd name="T57" fmla="*/ 61 h 181"/>
                <a:gd name="T58" fmla="*/ 195 w 403"/>
                <a:gd name="T59" fmla="*/ 83 h 181"/>
                <a:gd name="T60" fmla="*/ 195 w 403"/>
                <a:gd name="T61" fmla="*/ 102 h 181"/>
                <a:gd name="T62" fmla="*/ 195 w 403"/>
                <a:gd name="T63" fmla="*/ 115 h 181"/>
                <a:gd name="T64" fmla="*/ 189 w 403"/>
                <a:gd name="T65" fmla="*/ 140 h 181"/>
                <a:gd name="T66" fmla="*/ 197 w 403"/>
                <a:gd name="T67" fmla="*/ 140 h 181"/>
                <a:gd name="T68" fmla="*/ 208 w 403"/>
                <a:gd name="T69" fmla="*/ 140 h 181"/>
                <a:gd name="T70" fmla="*/ 214 w 403"/>
                <a:gd name="T71" fmla="*/ 33 h 181"/>
                <a:gd name="T72" fmla="*/ 189 w 403"/>
                <a:gd name="T73" fmla="*/ 145 h 181"/>
                <a:gd name="T74" fmla="*/ 216 w 403"/>
                <a:gd name="T75" fmla="*/ 179 h 181"/>
                <a:gd name="T76" fmla="*/ 227 w 403"/>
                <a:gd name="T77" fmla="*/ 179 h 181"/>
                <a:gd name="T78" fmla="*/ 382 w 403"/>
                <a:gd name="T79" fmla="*/ 115 h 181"/>
                <a:gd name="T80" fmla="*/ 227 w 403"/>
                <a:gd name="T81" fmla="*/ 72 h 181"/>
                <a:gd name="T82" fmla="*/ 384 w 403"/>
                <a:gd name="T83" fmla="*/ 113 h 181"/>
                <a:gd name="T84" fmla="*/ 341 w 403"/>
                <a:gd name="T85" fmla="*/ 89 h 181"/>
                <a:gd name="T86" fmla="*/ 315 w 403"/>
                <a:gd name="T87" fmla="*/ 70 h 181"/>
                <a:gd name="T88" fmla="*/ 310 w 403"/>
                <a:gd name="T89" fmla="*/ 67 h 181"/>
                <a:gd name="T90" fmla="*/ 93 w 403"/>
                <a:gd name="T91" fmla="*/ 67 h 181"/>
                <a:gd name="T92" fmla="*/ 65 w 403"/>
                <a:gd name="T93" fmla="*/ 90 h 181"/>
                <a:gd name="T94" fmla="*/ 8 w 403"/>
                <a:gd name="T95" fmla="*/ 107 h 181"/>
                <a:gd name="T96" fmla="*/ 176 w 403"/>
                <a:gd name="T97" fmla="*/ 113 h 181"/>
                <a:gd name="T98" fmla="*/ 21 w 403"/>
                <a:gd name="T99" fmla="*/ 117 h 181"/>
                <a:gd name="T100" fmla="*/ 176 w 403"/>
                <a:gd name="T101" fmla="*/ 179 h 181"/>
                <a:gd name="T102" fmla="*/ 214 w 403"/>
                <a:gd name="T103" fmla="*/ 147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3" h="181">
                  <a:moveTo>
                    <a:pt x="384" y="179"/>
                  </a:moveTo>
                  <a:cubicBezTo>
                    <a:pt x="384" y="179"/>
                    <a:pt x="384" y="179"/>
                    <a:pt x="384" y="179"/>
                  </a:cubicBezTo>
                  <a:cubicBezTo>
                    <a:pt x="384" y="115"/>
                    <a:pt x="384" y="115"/>
                    <a:pt x="384" y="115"/>
                  </a:cubicBezTo>
                  <a:cubicBezTo>
                    <a:pt x="384" y="115"/>
                    <a:pt x="384" y="115"/>
                    <a:pt x="384" y="115"/>
                  </a:cubicBezTo>
                  <a:cubicBezTo>
                    <a:pt x="384" y="115"/>
                    <a:pt x="384" y="115"/>
                    <a:pt x="384" y="114"/>
                  </a:cubicBezTo>
                  <a:cubicBezTo>
                    <a:pt x="403" y="105"/>
                    <a:pt x="403" y="105"/>
                    <a:pt x="403" y="105"/>
                  </a:cubicBezTo>
                  <a:cubicBezTo>
                    <a:pt x="403" y="104"/>
                    <a:pt x="403" y="104"/>
                    <a:pt x="403" y="104"/>
                  </a:cubicBezTo>
                  <a:cubicBezTo>
                    <a:pt x="403" y="103"/>
                    <a:pt x="403" y="103"/>
                    <a:pt x="403" y="103"/>
                  </a:cubicBezTo>
                  <a:cubicBezTo>
                    <a:pt x="341" y="87"/>
                    <a:pt x="341" y="87"/>
                    <a:pt x="341" y="87"/>
                  </a:cubicBezTo>
                  <a:cubicBezTo>
                    <a:pt x="315" y="64"/>
                    <a:pt x="315" y="64"/>
                    <a:pt x="315" y="64"/>
                  </a:cubicBezTo>
                  <a:cubicBezTo>
                    <a:pt x="315" y="63"/>
                    <a:pt x="315" y="63"/>
                    <a:pt x="314" y="63"/>
                  </a:cubicBezTo>
                  <a:cubicBezTo>
                    <a:pt x="310" y="65"/>
                    <a:pt x="310" y="65"/>
                    <a:pt x="310" y="65"/>
                  </a:cubicBezTo>
                  <a:cubicBezTo>
                    <a:pt x="227" y="65"/>
                    <a:pt x="227" y="65"/>
                    <a:pt x="227" y="65"/>
                  </a:cubicBezTo>
                  <a:cubicBezTo>
                    <a:pt x="227" y="25"/>
                    <a:pt x="227" y="25"/>
                    <a:pt x="227" y="25"/>
                  </a:cubicBezTo>
                  <a:cubicBezTo>
                    <a:pt x="233" y="25"/>
                    <a:pt x="233" y="25"/>
                    <a:pt x="233" y="25"/>
                  </a:cubicBezTo>
                  <a:cubicBezTo>
                    <a:pt x="233" y="25"/>
                    <a:pt x="234" y="25"/>
                    <a:pt x="234" y="24"/>
                  </a:cubicBezTo>
                  <a:cubicBezTo>
                    <a:pt x="237" y="17"/>
                    <a:pt x="237" y="17"/>
                    <a:pt x="237" y="17"/>
                  </a:cubicBezTo>
                  <a:cubicBezTo>
                    <a:pt x="237" y="17"/>
                    <a:pt x="237" y="17"/>
                    <a:pt x="237" y="16"/>
                  </a:cubicBezTo>
                  <a:cubicBezTo>
                    <a:pt x="237" y="16"/>
                    <a:pt x="237" y="16"/>
                    <a:pt x="236" y="16"/>
                  </a:cubicBezTo>
                  <a:cubicBezTo>
                    <a:pt x="225" y="16"/>
                    <a:pt x="225" y="16"/>
                    <a:pt x="225" y="16"/>
                  </a:cubicBezTo>
                  <a:cubicBezTo>
                    <a:pt x="222" y="4"/>
                    <a:pt x="222" y="4"/>
                    <a:pt x="222" y="4"/>
                  </a:cubicBezTo>
                  <a:cubicBezTo>
                    <a:pt x="222" y="4"/>
                    <a:pt x="222" y="3"/>
                    <a:pt x="221" y="3"/>
                  </a:cubicBezTo>
                  <a:cubicBezTo>
                    <a:pt x="206" y="3"/>
                    <a:pt x="206" y="3"/>
                    <a:pt x="206" y="3"/>
                  </a:cubicBezTo>
                  <a:cubicBezTo>
                    <a:pt x="203" y="0"/>
                    <a:pt x="203" y="0"/>
                    <a:pt x="203" y="0"/>
                  </a:cubicBezTo>
                  <a:cubicBezTo>
                    <a:pt x="202" y="0"/>
                    <a:pt x="202" y="0"/>
                    <a:pt x="201" y="0"/>
                  </a:cubicBezTo>
                  <a:cubicBezTo>
                    <a:pt x="198" y="3"/>
                    <a:pt x="198" y="3"/>
                    <a:pt x="198" y="3"/>
                  </a:cubicBezTo>
                  <a:cubicBezTo>
                    <a:pt x="181" y="3"/>
                    <a:pt x="181" y="3"/>
                    <a:pt x="181" y="3"/>
                  </a:cubicBezTo>
                  <a:cubicBezTo>
                    <a:pt x="181" y="3"/>
                    <a:pt x="180" y="4"/>
                    <a:pt x="180" y="4"/>
                  </a:cubicBezTo>
                  <a:cubicBezTo>
                    <a:pt x="178" y="17"/>
                    <a:pt x="178" y="17"/>
                    <a:pt x="178" y="17"/>
                  </a:cubicBezTo>
                  <a:cubicBezTo>
                    <a:pt x="167" y="17"/>
                    <a:pt x="167" y="17"/>
                    <a:pt x="167" y="17"/>
                  </a:cubicBezTo>
                  <a:cubicBezTo>
                    <a:pt x="166" y="17"/>
                    <a:pt x="166" y="17"/>
                    <a:pt x="166" y="17"/>
                  </a:cubicBezTo>
                  <a:cubicBezTo>
                    <a:pt x="165" y="17"/>
                    <a:pt x="165" y="18"/>
                    <a:pt x="166" y="18"/>
                  </a:cubicBezTo>
                  <a:cubicBezTo>
                    <a:pt x="169" y="25"/>
                    <a:pt x="169" y="25"/>
                    <a:pt x="169" y="25"/>
                  </a:cubicBezTo>
                  <a:cubicBezTo>
                    <a:pt x="169" y="25"/>
                    <a:pt x="170" y="25"/>
                    <a:pt x="170" y="25"/>
                  </a:cubicBezTo>
                  <a:cubicBezTo>
                    <a:pt x="176" y="25"/>
                    <a:pt x="176" y="25"/>
                    <a:pt x="176" y="25"/>
                  </a:cubicBezTo>
                  <a:cubicBezTo>
                    <a:pt x="176" y="65"/>
                    <a:pt x="176" y="65"/>
                    <a:pt x="176" y="65"/>
                  </a:cubicBezTo>
                  <a:cubicBezTo>
                    <a:pt x="93" y="65"/>
                    <a:pt x="93" y="65"/>
                    <a:pt x="93" y="65"/>
                  </a:cubicBezTo>
                  <a:cubicBezTo>
                    <a:pt x="89" y="63"/>
                    <a:pt x="89" y="63"/>
                    <a:pt x="89" y="63"/>
                  </a:cubicBezTo>
                  <a:cubicBezTo>
                    <a:pt x="88" y="63"/>
                    <a:pt x="88" y="63"/>
                    <a:pt x="88" y="64"/>
                  </a:cubicBezTo>
                  <a:cubicBezTo>
                    <a:pt x="62" y="87"/>
                    <a:pt x="62" y="87"/>
                    <a:pt x="62" y="87"/>
                  </a:cubicBezTo>
                  <a:cubicBezTo>
                    <a:pt x="0" y="103"/>
                    <a:pt x="0" y="103"/>
                    <a:pt x="0" y="103"/>
                  </a:cubicBezTo>
                  <a:cubicBezTo>
                    <a:pt x="0" y="103"/>
                    <a:pt x="0" y="103"/>
                    <a:pt x="0" y="104"/>
                  </a:cubicBezTo>
                  <a:cubicBezTo>
                    <a:pt x="0" y="104"/>
                    <a:pt x="0" y="104"/>
                    <a:pt x="0" y="105"/>
                  </a:cubicBezTo>
                  <a:cubicBezTo>
                    <a:pt x="18" y="114"/>
                    <a:pt x="18" y="114"/>
                    <a:pt x="18" y="114"/>
                  </a:cubicBezTo>
                  <a:cubicBezTo>
                    <a:pt x="19" y="115"/>
                    <a:pt x="19" y="115"/>
                    <a:pt x="19" y="115"/>
                  </a:cubicBezTo>
                  <a:cubicBezTo>
                    <a:pt x="19" y="115"/>
                    <a:pt x="19" y="115"/>
                    <a:pt x="19" y="115"/>
                  </a:cubicBezTo>
                  <a:cubicBezTo>
                    <a:pt x="19" y="179"/>
                    <a:pt x="19" y="179"/>
                    <a:pt x="19" y="179"/>
                  </a:cubicBezTo>
                  <a:cubicBezTo>
                    <a:pt x="18" y="179"/>
                    <a:pt x="18" y="179"/>
                    <a:pt x="18" y="179"/>
                  </a:cubicBezTo>
                  <a:cubicBezTo>
                    <a:pt x="18" y="179"/>
                    <a:pt x="17" y="179"/>
                    <a:pt x="17" y="180"/>
                  </a:cubicBezTo>
                  <a:cubicBezTo>
                    <a:pt x="17" y="181"/>
                    <a:pt x="18" y="181"/>
                    <a:pt x="18" y="181"/>
                  </a:cubicBezTo>
                  <a:cubicBezTo>
                    <a:pt x="178" y="181"/>
                    <a:pt x="178" y="181"/>
                    <a:pt x="178" y="181"/>
                  </a:cubicBezTo>
                  <a:cubicBezTo>
                    <a:pt x="179" y="181"/>
                    <a:pt x="179" y="181"/>
                    <a:pt x="179" y="181"/>
                  </a:cubicBezTo>
                  <a:cubicBezTo>
                    <a:pt x="188" y="181"/>
                    <a:pt x="188" y="181"/>
                    <a:pt x="188" y="181"/>
                  </a:cubicBezTo>
                  <a:cubicBezTo>
                    <a:pt x="215" y="181"/>
                    <a:pt x="215" y="181"/>
                    <a:pt x="215" y="181"/>
                  </a:cubicBezTo>
                  <a:cubicBezTo>
                    <a:pt x="225" y="181"/>
                    <a:pt x="225" y="181"/>
                    <a:pt x="225" y="181"/>
                  </a:cubicBezTo>
                  <a:cubicBezTo>
                    <a:pt x="225" y="181"/>
                    <a:pt x="225" y="181"/>
                    <a:pt x="225" y="181"/>
                  </a:cubicBezTo>
                  <a:cubicBezTo>
                    <a:pt x="384" y="181"/>
                    <a:pt x="384" y="181"/>
                    <a:pt x="384" y="181"/>
                  </a:cubicBezTo>
                  <a:cubicBezTo>
                    <a:pt x="384" y="181"/>
                    <a:pt x="385" y="181"/>
                    <a:pt x="385" y="180"/>
                  </a:cubicBezTo>
                  <a:cubicBezTo>
                    <a:pt x="385" y="179"/>
                    <a:pt x="384" y="179"/>
                    <a:pt x="384" y="179"/>
                  </a:cubicBezTo>
                  <a:close/>
                  <a:moveTo>
                    <a:pt x="220" y="5"/>
                  </a:moveTo>
                  <a:cubicBezTo>
                    <a:pt x="223" y="16"/>
                    <a:pt x="223" y="16"/>
                    <a:pt x="223" y="16"/>
                  </a:cubicBezTo>
                  <a:cubicBezTo>
                    <a:pt x="220" y="16"/>
                    <a:pt x="220" y="16"/>
                    <a:pt x="220" y="16"/>
                  </a:cubicBezTo>
                  <a:cubicBezTo>
                    <a:pt x="208" y="5"/>
                    <a:pt x="208" y="5"/>
                    <a:pt x="208" y="5"/>
                  </a:cubicBezTo>
                  <a:lnTo>
                    <a:pt x="220" y="5"/>
                  </a:lnTo>
                  <a:close/>
                  <a:moveTo>
                    <a:pt x="182" y="5"/>
                  </a:moveTo>
                  <a:cubicBezTo>
                    <a:pt x="196" y="5"/>
                    <a:pt x="196" y="5"/>
                    <a:pt x="196" y="5"/>
                  </a:cubicBezTo>
                  <a:cubicBezTo>
                    <a:pt x="185" y="16"/>
                    <a:pt x="185" y="16"/>
                    <a:pt x="185" y="16"/>
                  </a:cubicBezTo>
                  <a:cubicBezTo>
                    <a:pt x="185" y="16"/>
                    <a:pt x="185" y="16"/>
                    <a:pt x="185" y="16"/>
                  </a:cubicBezTo>
                  <a:cubicBezTo>
                    <a:pt x="180" y="16"/>
                    <a:pt x="180" y="16"/>
                    <a:pt x="180" y="16"/>
                  </a:cubicBezTo>
                  <a:lnTo>
                    <a:pt x="182" y="5"/>
                  </a:lnTo>
                  <a:close/>
                  <a:moveTo>
                    <a:pt x="168" y="19"/>
                  </a:moveTo>
                  <a:cubicBezTo>
                    <a:pt x="185" y="19"/>
                    <a:pt x="185" y="19"/>
                    <a:pt x="185" y="19"/>
                  </a:cubicBezTo>
                  <a:cubicBezTo>
                    <a:pt x="185" y="19"/>
                    <a:pt x="185" y="19"/>
                    <a:pt x="185" y="18"/>
                  </a:cubicBezTo>
                  <a:cubicBezTo>
                    <a:pt x="202" y="2"/>
                    <a:pt x="202" y="2"/>
                    <a:pt x="202" y="2"/>
                  </a:cubicBezTo>
                  <a:cubicBezTo>
                    <a:pt x="219" y="18"/>
                    <a:pt x="219" y="18"/>
                    <a:pt x="219" y="18"/>
                  </a:cubicBezTo>
                  <a:cubicBezTo>
                    <a:pt x="219" y="18"/>
                    <a:pt x="219" y="18"/>
                    <a:pt x="219" y="18"/>
                  </a:cubicBezTo>
                  <a:cubicBezTo>
                    <a:pt x="235" y="18"/>
                    <a:pt x="235" y="18"/>
                    <a:pt x="235" y="18"/>
                  </a:cubicBezTo>
                  <a:cubicBezTo>
                    <a:pt x="232" y="23"/>
                    <a:pt x="232" y="23"/>
                    <a:pt x="232" y="23"/>
                  </a:cubicBezTo>
                  <a:cubicBezTo>
                    <a:pt x="170" y="23"/>
                    <a:pt x="170" y="23"/>
                    <a:pt x="170" y="23"/>
                  </a:cubicBezTo>
                  <a:lnTo>
                    <a:pt x="168" y="19"/>
                  </a:lnTo>
                  <a:close/>
                  <a:moveTo>
                    <a:pt x="179" y="179"/>
                  </a:moveTo>
                  <a:cubicBezTo>
                    <a:pt x="179" y="179"/>
                    <a:pt x="179" y="179"/>
                    <a:pt x="178" y="179"/>
                  </a:cubicBezTo>
                  <a:cubicBezTo>
                    <a:pt x="178" y="179"/>
                    <a:pt x="178" y="179"/>
                    <a:pt x="178" y="179"/>
                  </a:cubicBezTo>
                  <a:cubicBezTo>
                    <a:pt x="178" y="33"/>
                    <a:pt x="178" y="33"/>
                    <a:pt x="178" y="33"/>
                  </a:cubicBezTo>
                  <a:cubicBezTo>
                    <a:pt x="187" y="33"/>
                    <a:pt x="187" y="33"/>
                    <a:pt x="187" y="33"/>
                  </a:cubicBezTo>
                  <a:cubicBezTo>
                    <a:pt x="187" y="179"/>
                    <a:pt x="187" y="179"/>
                    <a:pt x="187" y="179"/>
                  </a:cubicBezTo>
                  <a:lnTo>
                    <a:pt x="179" y="179"/>
                  </a:lnTo>
                  <a:close/>
                  <a:moveTo>
                    <a:pt x="225" y="31"/>
                  </a:moveTo>
                  <a:cubicBezTo>
                    <a:pt x="178" y="31"/>
                    <a:pt x="178" y="31"/>
                    <a:pt x="178" y="31"/>
                  </a:cubicBezTo>
                  <a:cubicBezTo>
                    <a:pt x="178" y="25"/>
                    <a:pt x="178" y="25"/>
                    <a:pt x="178" y="25"/>
                  </a:cubicBezTo>
                  <a:cubicBezTo>
                    <a:pt x="225" y="25"/>
                    <a:pt x="225" y="25"/>
                    <a:pt x="225" y="25"/>
                  </a:cubicBezTo>
                  <a:lnTo>
                    <a:pt x="225" y="31"/>
                  </a:lnTo>
                  <a:close/>
                  <a:moveTo>
                    <a:pt x="214" y="47"/>
                  </a:moveTo>
                  <a:cubicBezTo>
                    <a:pt x="189" y="47"/>
                    <a:pt x="189" y="47"/>
                    <a:pt x="189" y="47"/>
                  </a:cubicBezTo>
                  <a:cubicBezTo>
                    <a:pt x="189" y="44"/>
                    <a:pt x="189" y="44"/>
                    <a:pt x="189" y="44"/>
                  </a:cubicBezTo>
                  <a:cubicBezTo>
                    <a:pt x="214" y="44"/>
                    <a:pt x="214" y="44"/>
                    <a:pt x="214" y="44"/>
                  </a:cubicBezTo>
                  <a:lnTo>
                    <a:pt x="214" y="47"/>
                  </a:lnTo>
                  <a:close/>
                  <a:moveTo>
                    <a:pt x="206" y="84"/>
                  </a:moveTo>
                  <a:cubicBezTo>
                    <a:pt x="206" y="92"/>
                    <a:pt x="206" y="92"/>
                    <a:pt x="206" y="92"/>
                  </a:cubicBezTo>
                  <a:cubicBezTo>
                    <a:pt x="197" y="92"/>
                    <a:pt x="197" y="92"/>
                    <a:pt x="197" y="92"/>
                  </a:cubicBezTo>
                  <a:cubicBezTo>
                    <a:pt x="197" y="84"/>
                    <a:pt x="197" y="84"/>
                    <a:pt x="197" y="84"/>
                  </a:cubicBezTo>
                  <a:lnTo>
                    <a:pt x="206" y="84"/>
                  </a:lnTo>
                  <a:close/>
                  <a:moveTo>
                    <a:pt x="197" y="82"/>
                  </a:moveTo>
                  <a:cubicBezTo>
                    <a:pt x="197" y="75"/>
                    <a:pt x="197" y="75"/>
                    <a:pt x="197" y="75"/>
                  </a:cubicBezTo>
                  <a:cubicBezTo>
                    <a:pt x="206" y="75"/>
                    <a:pt x="206" y="75"/>
                    <a:pt x="206" y="75"/>
                  </a:cubicBezTo>
                  <a:cubicBezTo>
                    <a:pt x="206" y="82"/>
                    <a:pt x="206" y="82"/>
                    <a:pt x="206" y="82"/>
                  </a:cubicBezTo>
                  <a:lnTo>
                    <a:pt x="197" y="82"/>
                  </a:lnTo>
                  <a:close/>
                  <a:moveTo>
                    <a:pt x="206" y="94"/>
                  </a:moveTo>
                  <a:cubicBezTo>
                    <a:pt x="206" y="101"/>
                    <a:pt x="206" y="101"/>
                    <a:pt x="206" y="101"/>
                  </a:cubicBezTo>
                  <a:cubicBezTo>
                    <a:pt x="197" y="101"/>
                    <a:pt x="197" y="101"/>
                    <a:pt x="197" y="101"/>
                  </a:cubicBezTo>
                  <a:cubicBezTo>
                    <a:pt x="197" y="94"/>
                    <a:pt x="197" y="94"/>
                    <a:pt x="197" y="94"/>
                  </a:cubicBezTo>
                  <a:lnTo>
                    <a:pt x="206" y="94"/>
                  </a:lnTo>
                  <a:close/>
                  <a:moveTo>
                    <a:pt x="206" y="73"/>
                  </a:moveTo>
                  <a:cubicBezTo>
                    <a:pt x="197" y="73"/>
                    <a:pt x="197" y="73"/>
                    <a:pt x="197" y="73"/>
                  </a:cubicBezTo>
                  <a:cubicBezTo>
                    <a:pt x="197" y="62"/>
                    <a:pt x="197" y="62"/>
                    <a:pt x="197" y="62"/>
                  </a:cubicBezTo>
                  <a:cubicBezTo>
                    <a:pt x="206" y="62"/>
                    <a:pt x="206" y="62"/>
                    <a:pt x="206" y="62"/>
                  </a:cubicBezTo>
                  <a:lnTo>
                    <a:pt x="206" y="73"/>
                  </a:lnTo>
                  <a:close/>
                  <a:moveTo>
                    <a:pt x="197" y="103"/>
                  </a:moveTo>
                  <a:cubicBezTo>
                    <a:pt x="206" y="103"/>
                    <a:pt x="206" y="103"/>
                    <a:pt x="206" y="103"/>
                  </a:cubicBezTo>
                  <a:cubicBezTo>
                    <a:pt x="206" y="114"/>
                    <a:pt x="206" y="114"/>
                    <a:pt x="206" y="114"/>
                  </a:cubicBezTo>
                  <a:cubicBezTo>
                    <a:pt x="197" y="114"/>
                    <a:pt x="197" y="114"/>
                    <a:pt x="197" y="114"/>
                  </a:cubicBezTo>
                  <a:lnTo>
                    <a:pt x="197" y="103"/>
                  </a:lnTo>
                  <a:close/>
                  <a:moveTo>
                    <a:pt x="206" y="60"/>
                  </a:moveTo>
                  <a:cubicBezTo>
                    <a:pt x="197" y="60"/>
                    <a:pt x="197" y="60"/>
                    <a:pt x="197" y="60"/>
                  </a:cubicBezTo>
                  <a:cubicBezTo>
                    <a:pt x="197" y="53"/>
                    <a:pt x="197" y="53"/>
                    <a:pt x="197" y="53"/>
                  </a:cubicBezTo>
                  <a:cubicBezTo>
                    <a:pt x="206" y="53"/>
                    <a:pt x="206" y="53"/>
                    <a:pt x="206" y="53"/>
                  </a:cubicBezTo>
                  <a:lnTo>
                    <a:pt x="206" y="60"/>
                  </a:lnTo>
                  <a:close/>
                  <a:moveTo>
                    <a:pt x="197" y="116"/>
                  </a:moveTo>
                  <a:cubicBezTo>
                    <a:pt x="206" y="116"/>
                    <a:pt x="206" y="116"/>
                    <a:pt x="206" y="116"/>
                  </a:cubicBezTo>
                  <a:cubicBezTo>
                    <a:pt x="206" y="123"/>
                    <a:pt x="206" y="123"/>
                    <a:pt x="206" y="123"/>
                  </a:cubicBezTo>
                  <a:cubicBezTo>
                    <a:pt x="197" y="123"/>
                    <a:pt x="197" y="123"/>
                    <a:pt x="197" y="123"/>
                  </a:cubicBezTo>
                  <a:lnTo>
                    <a:pt x="197" y="116"/>
                  </a:lnTo>
                  <a:close/>
                  <a:moveTo>
                    <a:pt x="206" y="51"/>
                  </a:moveTo>
                  <a:cubicBezTo>
                    <a:pt x="197" y="51"/>
                    <a:pt x="197" y="51"/>
                    <a:pt x="197" y="51"/>
                  </a:cubicBezTo>
                  <a:cubicBezTo>
                    <a:pt x="197" y="49"/>
                    <a:pt x="197" y="49"/>
                    <a:pt x="197" y="49"/>
                  </a:cubicBezTo>
                  <a:cubicBezTo>
                    <a:pt x="206" y="49"/>
                    <a:pt x="206" y="49"/>
                    <a:pt x="206" y="49"/>
                  </a:cubicBezTo>
                  <a:lnTo>
                    <a:pt x="206" y="51"/>
                  </a:lnTo>
                  <a:close/>
                  <a:moveTo>
                    <a:pt x="189" y="49"/>
                  </a:moveTo>
                  <a:cubicBezTo>
                    <a:pt x="195" y="49"/>
                    <a:pt x="195" y="49"/>
                    <a:pt x="195" y="49"/>
                  </a:cubicBezTo>
                  <a:cubicBezTo>
                    <a:pt x="195" y="52"/>
                    <a:pt x="195" y="52"/>
                    <a:pt x="195" y="52"/>
                  </a:cubicBezTo>
                  <a:cubicBezTo>
                    <a:pt x="195" y="52"/>
                    <a:pt x="195" y="52"/>
                    <a:pt x="195" y="52"/>
                  </a:cubicBezTo>
                  <a:cubicBezTo>
                    <a:pt x="195" y="52"/>
                    <a:pt x="195" y="52"/>
                    <a:pt x="195" y="52"/>
                  </a:cubicBezTo>
                  <a:cubicBezTo>
                    <a:pt x="195" y="61"/>
                    <a:pt x="195" y="61"/>
                    <a:pt x="195" y="61"/>
                  </a:cubicBezTo>
                  <a:cubicBezTo>
                    <a:pt x="195" y="61"/>
                    <a:pt x="195" y="61"/>
                    <a:pt x="195" y="61"/>
                  </a:cubicBezTo>
                  <a:cubicBezTo>
                    <a:pt x="195" y="61"/>
                    <a:pt x="195" y="61"/>
                    <a:pt x="195" y="61"/>
                  </a:cubicBezTo>
                  <a:cubicBezTo>
                    <a:pt x="195" y="74"/>
                    <a:pt x="195" y="74"/>
                    <a:pt x="195" y="74"/>
                  </a:cubicBezTo>
                  <a:cubicBezTo>
                    <a:pt x="195" y="74"/>
                    <a:pt x="195" y="74"/>
                    <a:pt x="195" y="74"/>
                  </a:cubicBezTo>
                  <a:cubicBezTo>
                    <a:pt x="195" y="74"/>
                    <a:pt x="195" y="74"/>
                    <a:pt x="195" y="74"/>
                  </a:cubicBezTo>
                  <a:cubicBezTo>
                    <a:pt x="195" y="83"/>
                    <a:pt x="195" y="83"/>
                    <a:pt x="195" y="83"/>
                  </a:cubicBezTo>
                  <a:cubicBezTo>
                    <a:pt x="195" y="83"/>
                    <a:pt x="195" y="83"/>
                    <a:pt x="195" y="83"/>
                  </a:cubicBezTo>
                  <a:cubicBezTo>
                    <a:pt x="195" y="83"/>
                    <a:pt x="195" y="83"/>
                    <a:pt x="195" y="83"/>
                  </a:cubicBezTo>
                  <a:cubicBezTo>
                    <a:pt x="195" y="93"/>
                    <a:pt x="195" y="93"/>
                    <a:pt x="195" y="93"/>
                  </a:cubicBezTo>
                  <a:cubicBezTo>
                    <a:pt x="195" y="93"/>
                    <a:pt x="195" y="93"/>
                    <a:pt x="195" y="93"/>
                  </a:cubicBezTo>
                  <a:cubicBezTo>
                    <a:pt x="195" y="94"/>
                    <a:pt x="195" y="94"/>
                    <a:pt x="195" y="94"/>
                  </a:cubicBezTo>
                  <a:cubicBezTo>
                    <a:pt x="195" y="102"/>
                    <a:pt x="195" y="102"/>
                    <a:pt x="195" y="102"/>
                  </a:cubicBezTo>
                  <a:cubicBezTo>
                    <a:pt x="195" y="102"/>
                    <a:pt x="195" y="102"/>
                    <a:pt x="195" y="102"/>
                  </a:cubicBezTo>
                  <a:cubicBezTo>
                    <a:pt x="195" y="103"/>
                    <a:pt x="195" y="103"/>
                    <a:pt x="195" y="103"/>
                  </a:cubicBezTo>
                  <a:cubicBezTo>
                    <a:pt x="195" y="115"/>
                    <a:pt x="195" y="115"/>
                    <a:pt x="195" y="115"/>
                  </a:cubicBezTo>
                  <a:cubicBezTo>
                    <a:pt x="195" y="115"/>
                    <a:pt x="195" y="115"/>
                    <a:pt x="195" y="115"/>
                  </a:cubicBezTo>
                  <a:cubicBezTo>
                    <a:pt x="195" y="115"/>
                    <a:pt x="195" y="115"/>
                    <a:pt x="195" y="115"/>
                  </a:cubicBezTo>
                  <a:cubicBezTo>
                    <a:pt x="195" y="124"/>
                    <a:pt x="195" y="124"/>
                    <a:pt x="195" y="124"/>
                  </a:cubicBezTo>
                  <a:cubicBezTo>
                    <a:pt x="195" y="124"/>
                    <a:pt x="195" y="124"/>
                    <a:pt x="195" y="124"/>
                  </a:cubicBezTo>
                  <a:cubicBezTo>
                    <a:pt x="195" y="124"/>
                    <a:pt x="195" y="124"/>
                    <a:pt x="195" y="124"/>
                  </a:cubicBezTo>
                  <a:cubicBezTo>
                    <a:pt x="195" y="140"/>
                    <a:pt x="195" y="140"/>
                    <a:pt x="195" y="140"/>
                  </a:cubicBezTo>
                  <a:cubicBezTo>
                    <a:pt x="189" y="140"/>
                    <a:pt x="189" y="140"/>
                    <a:pt x="189" y="140"/>
                  </a:cubicBezTo>
                  <a:lnTo>
                    <a:pt x="189" y="49"/>
                  </a:lnTo>
                  <a:close/>
                  <a:moveTo>
                    <a:pt x="197" y="125"/>
                  </a:moveTo>
                  <a:cubicBezTo>
                    <a:pt x="206" y="125"/>
                    <a:pt x="206" y="125"/>
                    <a:pt x="206" y="125"/>
                  </a:cubicBezTo>
                  <a:cubicBezTo>
                    <a:pt x="206" y="140"/>
                    <a:pt x="206" y="140"/>
                    <a:pt x="206" y="140"/>
                  </a:cubicBezTo>
                  <a:cubicBezTo>
                    <a:pt x="197" y="140"/>
                    <a:pt x="197" y="140"/>
                    <a:pt x="197" y="140"/>
                  </a:cubicBezTo>
                  <a:lnTo>
                    <a:pt x="197" y="125"/>
                  </a:lnTo>
                  <a:close/>
                  <a:moveTo>
                    <a:pt x="208" y="49"/>
                  </a:moveTo>
                  <a:cubicBezTo>
                    <a:pt x="214" y="49"/>
                    <a:pt x="214" y="49"/>
                    <a:pt x="214" y="49"/>
                  </a:cubicBezTo>
                  <a:cubicBezTo>
                    <a:pt x="214" y="140"/>
                    <a:pt x="214" y="140"/>
                    <a:pt x="214" y="140"/>
                  </a:cubicBezTo>
                  <a:cubicBezTo>
                    <a:pt x="208" y="140"/>
                    <a:pt x="208" y="140"/>
                    <a:pt x="208" y="140"/>
                  </a:cubicBezTo>
                  <a:lnTo>
                    <a:pt x="208" y="49"/>
                  </a:lnTo>
                  <a:close/>
                  <a:moveTo>
                    <a:pt x="214" y="42"/>
                  </a:moveTo>
                  <a:cubicBezTo>
                    <a:pt x="189" y="42"/>
                    <a:pt x="189" y="42"/>
                    <a:pt x="189" y="42"/>
                  </a:cubicBezTo>
                  <a:cubicBezTo>
                    <a:pt x="189" y="33"/>
                    <a:pt x="189" y="33"/>
                    <a:pt x="189" y="33"/>
                  </a:cubicBezTo>
                  <a:cubicBezTo>
                    <a:pt x="214" y="33"/>
                    <a:pt x="214" y="33"/>
                    <a:pt x="214" y="33"/>
                  </a:cubicBezTo>
                  <a:lnTo>
                    <a:pt x="214" y="42"/>
                  </a:lnTo>
                  <a:close/>
                  <a:moveTo>
                    <a:pt x="189" y="142"/>
                  </a:moveTo>
                  <a:cubicBezTo>
                    <a:pt x="214" y="142"/>
                    <a:pt x="214" y="142"/>
                    <a:pt x="214" y="142"/>
                  </a:cubicBezTo>
                  <a:cubicBezTo>
                    <a:pt x="214" y="145"/>
                    <a:pt x="214" y="145"/>
                    <a:pt x="214" y="145"/>
                  </a:cubicBezTo>
                  <a:cubicBezTo>
                    <a:pt x="189" y="145"/>
                    <a:pt x="189" y="145"/>
                    <a:pt x="189" y="145"/>
                  </a:cubicBezTo>
                  <a:lnTo>
                    <a:pt x="189" y="142"/>
                  </a:lnTo>
                  <a:close/>
                  <a:moveTo>
                    <a:pt x="216" y="33"/>
                  </a:moveTo>
                  <a:cubicBezTo>
                    <a:pt x="225" y="33"/>
                    <a:pt x="225" y="33"/>
                    <a:pt x="225" y="33"/>
                  </a:cubicBezTo>
                  <a:cubicBezTo>
                    <a:pt x="225" y="179"/>
                    <a:pt x="225" y="179"/>
                    <a:pt x="225" y="179"/>
                  </a:cubicBezTo>
                  <a:cubicBezTo>
                    <a:pt x="216" y="179"/>
                    <a:pt x="216" y="179"/>
                    <a:pt x="216" y="179"/>
                  </a:cubicBezTo>
                  <a:lnTo>
                    <a:pt x="216" y="33"/>
                  </a:lnTo>
                  <a:close/>
                  <a:moveTo>
                    <a:pt x="227" y="119"/>
                  </a:moveTo>
                  <a:cubicBezTo>
                    <a:pt x="382" y="119"/>
                    <a:pt x="382" y="119"/>
                    <a:pt x="382" y="119"/>
                  </a:cubicBezTo>
                  <a:cubicBezTo>
                    <a:pt x="382" y="179"/>
                    <a:pt x="382" y="179"/>
                    <a:pt x="382" y="179"/>
                  </a:cubicBezTo>
                  <a:cubicBezTo>
                    <a:pt x="227" y="179"/>
                    <a:pt x="227" y="179"/>
                    <a:pt x="227" y="179"/>
                  </a:cubicBezTo>
                  <a:lnTo>
                    <a:pt x="227" y="119"/>
                  </a:lnTo>
                  <a:close/>
                  <a:moveTo>
                    <a:pt x="382" y="117"/>
                  </a:moveTo>
                  <a:cubicBezTo>
                    <a:pt x="227" y="117"/>
                    <a:pt x="227" y="117"/>
                    <a:pt x="227" y="117"/>
                  </a:cubicBezTo>
                  <a:cubicBezTo>
                    <a:pt x="227" y="115"/>
                    <a:pt x="227" y="115"/>
                    <a:pt x="227" y="115"/>
                  </a:cubicBezTo>
                  <a:cubicBezTo>
                    <a:pt x="382" y="115"/>
                    <a:pt x="382" y="115"/>
                    <a:pt x="382" y="115"/>
                  </a:cubicBezTo>
                  <a:lnTo>
                    <a:pt x="382" y="117"/>
                  </a:lnTo>
                  <a:close/>
                  <a:moveTo>
                    <a:pt x="384" y="113"/>
                  </a:moveTo>
                  <a:cubicBezTo>
                    <a:pt x="227" y="113"/>
                    <a:pt x="227" y="113"/>
                    <a:pt x="227" y="113"/>
                  </a:cubicBezTo>
                  <a:cubicBezTo>
                    <a:pt x="227" y="72"/>
                    <a:pt x="227" y="72"/>
                    <a:pt x="227" y="72"/>
                  </a:cubicBezTo>
                  <a:cubicBezTo>
                    <a:pt x="227" y="72"/>
                    <a:pt x="227" y="72"/>
                    <a:pt x="227" y="72"/>
                  </a:cubicBezTo>
                  <a:cubicBezTo>
                    <a:pt x="314" y="72"/>
                    <a:pt x="314" y="72"/>
                    <a:pt x="314" y="72"/>
                  </a:cubicBezTo>
                  <a:cubicBezTo>
                    <a:pt x="336" y="92"/>
                    <a:pt x="336" y="92"/>
                    <a:pt x="336" y="92"/>
                  </a:cubicBezTo>
                  <a:cubicBezTo>
                    <a:pt x="337" y="92"/>
                    <a:pt x="337" y="92"/>
                    <a:pt x="337" y="92"/>
                  </a:cubicBezTo>
                  <a:cubicBezTo>
                    <a:pt x="394" y="107"/>
                    <a:pt x="394" y="107"/>
                    <a:pt x="394" y="107"/>
                  </a:cubicBezTo>
                  <a:lnTo>
                    <a:pt x="384" y="113"/>
                  </a:lnTo>
                  <a:close/>
                  <a:moveTo>
                    <a:pt x="310" y="67"/>
                  </a:moveTo>
                  <a:cubicBezTo>
                    <a:pt x="310" y="67"/>
                    <a:pt x="310" y="67"/>
                    <a:pt x="310" y="67"/>
                  </a:cubicBezTo>
                  <a:cubicBezTo>
                    <a:pt x="314" y="66"/>
                    <a:pt x="314" y="66"/>
                    <a:pt x="314" y="66"/>
                  </a:cubicBezTo>
                  <a:cubicBezTo>
                    <a:pt x="340" y="89"/>
                    <a:pt x="340" y="89"/>
                    <a:pt x="340" y="89"/>
                  </a:cubicBezTo>
                  <a:cubicBezTo>
                    <a:pt x="340" y="89"/>
                    <a:pt x="340" y="89"/>
                    <a:pt x="341" y="89"/>
                  </a:cubicBezTo>
                  <a:cubicBezTo>
                    <a:pt x="400" y="104"/>
                    <a:pt x="400" y="104"/>
                    <a:pt x="400" y="104"/>
                  </a:cubicBezTo>
                  <a:cubicBezTo>
                    <a:pt x="397" y="105"/>
                    <a:pt x="397" y="105"/>
                    <a:pt x="397" y="105"/>
                  </a:cubicBezTo>
                  <a:cubicBezTo>
                    <a:pt x="397" y="105"/>
                    <a:pt x="397" y="105"/>
                    <a:pt x="397" y="105"/>
                  </a:cubicBezTo>
                  <a:cubicBezTo>
                    <a:pt x="338" y="90"/>
                    <a:pt x="338" y="90"/>
                    <a:pt x="338" y="90"/>
                  </a:cubicBezTo>
                  <a:cubicBezTo>
                    <a:pt x="315" y="70"/>
                    <a:pt x="315" y="70"/>
                    <a:pt x="315" y="70"/>
                  </a:cubicBezTo>
                  <a:cubicBezTo>
                    <a:pt x="315" y="70"/>
                    <a:pt x="315" y="70"/>
                    <a:pt x="314" y="70"/>
                  </a:cubicBezTo>
                  <a:cubicBezTo>
                    <a:pt x="227" y="70"/>
                    <a:pt x="227" y="70"/>
                    <a:pt x="227" y="70"/>
                  </a:cubicBezTo>
                  <a:cubicBezTo>
                    <a:pt x="227" y="70"/>
                    <a:pt x="227" y="70"/>
                    <a:pt x="227" y="70"/>
                  </a:cubicBezTo>
                  <a:cubicBezTo>
                    <a:pt x="227" y="67"/>
                    <a:pt x="227" y="67"/>
                    <a:pt x="227" y="67"/>
                  </a:cubicBezTo>
                  <a:lnTo>
                    <a:pt x="310" y="67"/>
                  </a:lnTo>
                  <a:close/>
                  <a:moveTo>
                    <a:pt x="62" y="89"/>
                  </a:moveTo>
                  <a:cubicBezTo>
                    <a:pt x="63" y="89"/>
                    <a:pt x="63" y="89"/>
                    <a:pt x="63" y="89"/>
                  </a:cubicBezTo>
                  <a:cubicBezTo>
                    <a:pt x="89" y="66"/>
                    <a:pt x="89" y="66"/>
                    <a:pt x="89" y="66"/>
                  </a:cubicBezTo>
                  <a:cubicBezTo>
                    <a:pt x="93" y="67"/>
                    <a:pt x="93" y="67"/>
                    <a:pt x="93" y="67"/>
                  </a:cubicBezTo>
                  <a:cubicBezTo>
                    <a:pt x="93" y="67"/>
                    <a:pt x="93" y="67"/>
                    <a:pt x="93" y="67"/>
                  </a:cubicBezTo>
                  <a:cubicBezTo>
                    <a:pt x="176" y="67"/>
                    <a:pt x="176" y="67"/>
                    <a:pt x="176" y="67"/>
                  </a:cubicBezTo>
                  <a:cubicBezTo>
                    <a:pt x="176" y="70"/>
                    <a:pt x="176" y="70"/>
                    <a:pt x="176" y="70"/>
                  </a:cubicBezTo>
                  <a:cubicBezTo>
                    <a:pt x="88" y="70"/>
                    <a:pt x="88" y="70"/>
                    <a:pt x="88" y="70"/>
                  </a:cubicBezTo>
                  <a:cubicBezTo>
                    <a:pt x="88" y="70"/>
                    <a:pt x="88" y="70"/>
                    <a:pt x="88" y="70"/>
                  </a:cubicBezTo>
                  <a:cubicBezTo>
                    <a:pt x="65" y="90"/>
                    <a:pt x="65" y="90"/>
                    <a:pt x="65" y="90"/>
                  </a:cubicBezTo>
                  <a:cubicBezTo>
                    <a:pt x="6" y="105"/>
                    <a:pt x="6" y="105"/>
                    <a:pt x="6" y="105"/>
                  </a:cubicBezTo>
                  <a:cubicBezTo>
                    <a:pt x="6" y="105"/>
                    <a:pt x="6" y="105"/>
                    <a:pt x="6" y="105"/>
                  </a:cubicBezTo>
                  <a:cubicBezTo>
                    <a:pt x="3" y="104"/>
                    <a:pt x="3" y="104"/>
                    <a:pt x="3" y="104"/>
                  </a:cubicBezTo>
                  <a:lnTo>
                    <a:pt x="62" y="89"/>
                  </a:lnTo>
                  <a:close/>
                  <a:moveTo>
                    <a:pt x="8" y="107"/>
                  </a:moveTo>
                  <a:cubicBezTo>
                    <a:pt x="66" y="92"/>
                    <a:pt x="66" y="92"/>
                    <a:pt x="66" y="92"/>
                  </a:cubicBezTo>
                  <a:cubicBezTo>
                    <a:pt x="66" y="92"/>
                    <a:pt x="66" y="92"/>
                    <a:pt x="66" y="92"/>
                  </a:cubicBezTo>
                  <a:cubicBezTo>
                    <a:pt x="89" y="72"/>
                    <a:pt x="89" y="72"/>
                    <a:pt x="89" y="72"/>
                  </a:cubicBezTo>
                  <a:cubicBezTo>
                    <a:pt x="176" y="72"/>
                    <a:pt x="176" y="72"/>
                    <a:pt x="176" y="72"/>
                  </a:cubicBezTo>
                  <a:cubicBezTo>
                    <a:pt x="176" y="113"/>
                    <a:pt x="176" y="113"/>
                    <a:pt x="176" y="113"/>
                  </a:cubicBezTo>
                  <a:cubicBezTo>
                    <a:pt x="19" y="113"/>
                    <a:pt x="19" y="113"/>
                    <a:pt x="19" y="113"/>
                  </a:cubicBezTo>
                  <a:lnTo>
                    <a:pt x="8" y="107"/>
                  </a:lnTo>
                  <a:close/>
                  <a:moveTo>
                    <a:pt x="176" y="115"/>
                  </a:moveTo>
                  <a:cubicBezTo>
                    <a:pt x="176" y="117"/>
                    <a:pt x="176" y="117"/>
                    <a:pt x="176" y="117"/>
                  </a:cubicBezTo>
                  <a:cubicBezTo>
                    <a:pt x="21" y="117"/>
                    <a:pt x="21" y="117"/>
                    <a:pt x="21" y="117"/>
                  </a:cubicBezTo>
                  <a:cubicBezTo>
                    <a:pt x="21" y="115"/>
                    <a:pt x="21" y="115"/>
                    <a:pt x="21" y="115"/>
                  </a:cubicBezTo>
                  <a:lnTo>
                    <a:pt x="176" y="115"/>
                  </a:lnTo>
                  <a:close/>
                  <a:moveTo>
                    <a:pt x="21" y="119"/>
                  </a:moveTo>
                  <a:cubicBezTo>
                    <a:pt x="176" y="119"/>
                    <a:pt x="176" y="119"/>
                    <a:pt x="176" y="119"/>
                  </a:cubicBezTo>
                  <a:cubicBezTo>
                    <a:pt x="176" y="179"/>
                    <a:pt x="176" y="179"/>
                    <a:pt x="176" y="179"/>
                  </a:cubicBezTo>
                  <a:cubicBezTo>
                    <a:pt x="21" y="179"/>
                    <a:pt x="21" y="179"/>
                    <a:pt x="21" y="179"/>
                  </a:cubicBezTo>
                  <a:lnTo>
                    <a:pt x="21" y="119"/>
                  </a:lnTo>
                  <a:close/>
                  <a:moveTo>
                    <a:pt x="189" y="179"/>
                  </a:moveTo>
                  <a:cubicBezTo>
                    <a:pt x="189" y="147"/>
                    <a:pt x="189" y="147"/>
                    <a:pt x="189" y="147"/>
                  </a:cubicBezTo>
                  <a:cubicBezTo>
                    <a:pt x="214" y="147"/>
                    <a:pt x="214" y="147"/>
                    <a:pt x="214" y="147"/>
                  </a:cubicBezTo>
                  <a:cubicBezTo>
                    <a:pt x="214" y="179"/>
                    <a:pt x="214" y="179"/>
                    <a:pt x="214" y="179"/>
                  </a:cubicBezTo>
                  <a:lnTo>
                    <a:pt x="189" y="17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3" name="Freeform 234">
              <a:extLst>
                <a:ext uri="{FF2B5EF4-FFF2-40B4-BE49-F238E27FC236}">
                  <a16:creationId xmlns:a16="http://schemas.microsoft.com/office/drawing/2014/main" id="{04B0C225-EC53-464E-A62E-F64BF71D8F34}"/>
                </a:ext>
              </a:extLst>
            </p:cNvPr>
            <p:cNvSpPr>
              <a:spLocks/>
            </p:cNvSpPr>
            <p:nvPr userDrawn="1"/>
          </p:nvSpPr>
          <p:spPr bwMode="auto">
            <a:xfrm>
              <a:off x="6034088" y="3622675"/>
              <a:ext cx="96838" cy="92075"/>
            </a:xfrm>
            <a:custGeom>
              <a:avLst/>
              <a:gdLst>
                <a:gd name="T0" fmla="*/ 39 w 61"/>
                <a:gd name="T1" fmla="*/ 22 h 58"/>
                <a:gd name="T2" fmla="*/ 30 w 61"/>
                <a:gd name="T3" fmla="*/ 0 h 58"/>
                <a:gd name="T4" fmla="*/ 22 w 61"/>
                <a:gd name="T5" fmla="*/ 22 h 58"/>
                <a:gd name="T6" fmla="*/ 0 w 61"/>
                <a:gd name="T7" fmla="*/ 22 h 58"/>
                <a:gd name="T8" fmla="*/ 17 w 61"/>
                <a:gd name="T9" fmla="*/ 36 h 58"/>
                <a:gd name="T10" fmla="*/ 13 w 61"/>
                <a:gd name="T11" fmla="*/ 58 h 58"/>
                <a:gd name="T12" fmla="*/ 30 w 61"/>
                <a:gd name="T13" fmla="*/ 44 h 58"/>
                <a:gd name="T14" fmla="*/ 48 w 61"/>
                <a:gd name="T15" fmla="*/ 58 h 58"/>
                <a:gd name="T16" fmla="*/ 43 w 61"/>
                <a:gd name="T17" fmla="*/ 36 h 58"/>
                <a:gd name="T18" fmla="*/ 61 w 61"/>
                <a:gd name="T19" fmla="*/ 22 h 58"/>
                <a:gd name="T20" fmla="*/ 39 w 61"/>
                <a:gd name="T21" fmla="*/ 2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1" h="58">
                  <a:moveTo>
                    <a:pt x="39" y="22"/>
                  </a:moveTo>
                  <a:lnTo>
                    <a:pt x="30" y="0"/>
                  </a:lnTo>
                  <a:lnTo>
                    <a:pt x="22" y="22"/>
                  </a:lnTo>
                  <a:lnTo>
                    <a:pt x="0" y="22"/>
                  </a:lnTo>
                  <a:lnTo>
                    <a:pt x="17" y="36"/>
                  </a:lnTo>
                  <a:lnTo>
                    <a:pt x="13" y="58"/>
                  </a:lnTo>
                  <a:lnTo>
                    <a:pt x="30" y="44"/>
                  </a:lnTo>
                  <a:lnTo>
                    <a:pt x="48" y="58"/>
                  </a:lnTo>
                  <a:lnTo>
                    <a:pt x="43" y="36"/>
                  </a:lnTo>
                  <a:lnTo>
                    <a:pt x="61" y="22"/>
                  </a:lnTo>
                  <a:lnTo>
                    <a:pt x="39" y="2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4" name="Freeform 235">
              <a:extLst>
                <a:ext uri="{FF2B5EF4-FFF2-40B4-BE49-F238E27FC236}">
                  <a16:creationId xmlns:a16="http://schemas.microsoft.com/office/drawing/2014/main" id="{90367D9C-1778-47A4-9E0E-993897A7F3F1}"/>
                </a:ext>
              </a:extLst>
            </p:cNvPr>
            <p:cNvSpPr>
              <a:spLocks/>
            </p:cNvSpPr>
            <p:nvPr userDrawn="1"/>
          </p:nvSpPr>
          <p:spPr bwMode="auto">
            <a:xfrm>
              <a:off x="6034088" y="4630738"/>
              <a:ext cx="14288"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5" name="Freeform 236">
              <a:extLst>
                <a:ext uri="{FF2B5EF4-FFF2-40B4-BE49-F238E27FC236}">
                  <a16:creationId xmlns:a16="http://schemas.microsoft.com/office/drawing/2014/main" id="{DBE3C0A6-97A3-41BE-AA9D-B20DB2EA19A7}"/>
                </a:ext>
              </a:extLst>
            </p:cNvPr>
            <p:cNvSpPr>
              <a:spLocks/>
            </p:cNvSpPr>
            <p:nvPr userDrawn="1"/>
          </p:nvSpPr>
          <p:spPr bwMode="auto">
            <a:xfrm>
              <a:off x="6110288"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0" y="0"/>
                    <a:pt x="0" y="0"/>
                    <a:pt x="0" y="1"/>
                  </a:cubicBezTo>
                  <a:cubicBezTo>
                    <a:pt x="0" y="24"/>
                    <a:pt x="0" y="24"/>
                    <a:pt x="0" y="24"/>
                  </a:cubicBezTo>
                  <a:cubicBezTo>
                    <a:pt x="0" y="25"/>
                    <a:pt x="0"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6" name="Freeform 237">
              <a:extLst>
                <a:ext uri="{FF2B5EF4-FFF2-40B4-BE49-F238E27FC236}">
                  <a16:creationId xmlns:a16="http://schemas.microsoft.com/office/drawing/2014/main" id="{0F827C5C-15C0-473F-9398-1E9AB81C0938}"/>
                </a:ext>
              </a:extLst>
            </p:cNvPr>
            <p:cNvSpPr>
              <a:spLocks/>
            </p:cNvSpPr>
            <p:nvPr userDrawn="1"/>
          </p:nvSpPr>
          <p:spPr bwMode="auto">
            <a:xfrm>
              <a:off x="6069013" y="4630738"/>
              <a:ext cx="12700" cy="176213"/>
            </a:xfrm>
            <a:custGeom>
              <a:avLst/>
              <a:gdLst>
                <a:gd name="T0" fmla="*/ 1 w 2"/>
                <a:gd name="T1" fmla="*/ 0 h 25"/>
                <a:gd name="T2" fmla="*/ 0 w 2"/>
                <a:gd name="T3" fmla="*/ 1 h 25"/>
                <a:gd name="T4" fmla="*/ 0 w 2"/>
                <a:gd name="T5" fmla="*/ 24 h 25"/>
                <a:gd name="T6" fmla="*/ 1 w 2"/>
                <a:gd name="T7" fmla="*/ 25 h 25"/>
                <a:gd name="T8" fmla="*/ 2 w 2"/>
                <a:gd name="T9" fmla="*/ 24 h 25"/>
                <a:gd name="T10" fmla="*/ 2 w 2"/>
                <a:gd name="T11" fmla="*/ 1 h 25"/>
                <a:gd name="T12" fmla="*/ 1 w 2"/>
                <a:gd name="T13" fmla="*/ 0 h 25"/>
              </a:gdLst>
              <a:ahLst/>
              <a:cxnLst>
                <a:cxn ang="0">
                  <a:pos x="T0" y="T1"/>
                </a:cxn>
                <a:cxn ang="0">
                  <a:pos x="T2" y="T3"/>
                </a:cxn>
                <a:cxn ang="0">
                  <a:pos x="T4" y="T5"/>
                </a:cxn>
                <a:cxn ang="0">
                  <a:pos x="T6" y="T7"/>
                </a:cxn>
                <a:cxn ang="0">
                  <a:pos x="T8" y="T9"/>
                </a:cxn>
                <a:cxn ang="0">
                  <a:pos x="T10" y="T11"/>
                </a:cxn>
                <a:cxn ang="0">
                  <a:pos x="T12" y="T13"/>
                </a:cxn>
              </a:cxnLst>
              <a:rect l="0" t="0" r="r" b="b"/>
              <a:pathLst>
                <a:path w="2" h="25">
                  <a:moveTo>
                    <a:pt x="1" y="0"/>
                  </a:moveTo>
                  <a:cubicBezTo>
                    <a:pt x="1" y="0"/>
                    <a:pt x="0" y="0"/>
                    <a:pt x="0" y="1"/>
                  </a:cubicBezTo>
                  <a:cubicBezTo>
                    <a:pt x="0" y="24"/>
                    <a:pt x="0" y="24"/>
                    <a:pt x="0" y="24"/>
                  </a:cubicBezTo>
                  <a:cubicBezTo>
                    <a:pt x="0" y="25"/>
                    <a:pt x="1" y="25"/>
                    <a:pt x="1" y="25"/>
                  </a:cubicBezTo>
                  <a:cubicBezTo>
                    <a:pt x="2" y="25"/>
                    <a:pt x="2" y="25"/>
                    <a:pt x="2" y="24"/>
                  </a:cubicBezTo>
                  <a:cubicBezTo>
                    <a:pt x="2" y="1"/>
                    <a:pt x="2" y="1"/>
                    <a:pt x="2" y="1"/>
                  </a:cubicBezTo>
                  <a:cubicBezTo>
                    <a:pt x="2" y="0"/>
                    <a:pt x="2" y="0"/>
                    <a:pt x="1"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7" name="Freeform 238">
              <a:extLst>
                <a:ext uri="{FF2B5EF4-FFF2-40B4-BE49-F238E27FC236}">
                  <a16:creationId xmlns:a16="http://schemas.microsoft.com/office/drawing/2014/main" id="{D629A454-17F7-4B3A-9B56-96BA975C836F}"/>
                </a:ext>
              </a:extLst>
            </p:cNvPr>
            <p:cNvSpPr>
              <a:spLocks/>
            </p:cNvSpPr>
            <p:nvPr userDrawn="1"/>
          </p:nvSpPr>
          <p:spPr bwMode="auto">
            <a:xfrm>
              <a:off x="6040438"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2" y="6"/>
                    <a:pt x="2" y="6"/>
                    <a:pt x="2" y="5"/>
                  </a:cubicBezTo>
                  <a:cubicBezTo>
                    <a:pt x="2" y="1"/>
                    <a:pt x="2" y="1"/>
                    <a:pt x="2" y="1"/>
                  </a:cubicBezTo>
                  <a:cubicBezTo>
                    <a:pt x="2" y="0"/>
                    <a:pt x="2" y="0"/>
                    <a:pt x="1" y="0"/>
                  </a:cubicBezTo>
                  <a:cubicBezTo>
                    <a:pt x="1" y="0"/>
                    <a:pt x="0" y="0"/>
                    <a:pt x="0" y="1"/>
                  </a:cubicBezTo>
                  <a:cubicBezTo>
                    <a:pt x="0" y="5"/>
                    <a:pt x="0" y="5"/>
                    <a:pt x="0" y="5"/>
                  </a:cubicBezTo>
                  <a:cubicBezTo>
                    <a:pt x="0" y="6"/>
                    <a:pt x="1"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8" name="Freeform 239">
              <a:extLst>
                <a:ext uri="{FF2B5EF4-FFF2-40B4-BE49-F238E27FC236}">
                  <a16:creationId xmlns:a16="http://schemas.microsoft.com/office/drawing/2014/main" id="{FEB0097E-4BFC-4C8F-9037-F43479901056}"/>
                </a:ext>
              </a:extLst>
            </p:cNvPr>
            <p:cNvSpPr>
              <a:spLocks/>
            </p:cNvSpPr>
            <p:nvPr userDrawn="1"/>
          </p:nvSpPr>
          <p:spPr bwMode="auto">
            <a:xfrm>
              <a:off x="6102350" y="3811588"/>
              <a:ext cx="14288" cy="42863"/>
            </a:xfrm>
            <a:custGeom>
              <a:avLst/>
              <a:gdLst>
                <a:gd name="T0" fmla="*/ 1 w 2"/>
                <a:gd name="T1" fmla="*/ 6 h 6"/>
                <a:gd name="T2" fmla="*/ 2 w 2"/>
                <a:gd name="T3" fmla="*/ 5 h 6"/>
                <a:gd name="T4" fmla="*/ 2 w 2"/>
                <a:gd name="T5" fmla="*/ 1 h 6"/>
                <a:gd name="T6" fmla="*/ 1 w 2"/>
                <a:gd name="T7" fmla="*/ 0 h 6"/>
                <a:gd name="T8" fmla="*/ 0 w 2"/>
                <a:gd name="T9" fmla="*/ 1 h 6"/>
                <a:gd name="T10" fmla="*/ 0 w 2"/>
                <a:gd name="T11" fmla="*/ 5 h 6"/>
                <a:gd name="T12" fmla="*/ 1 w 2"/>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2" h="6">
                  <a:moveTo>
                    <a:pt x="1" y="6"/>
                  </a:moveTo>
                  <a:cubicBezTo>
                    <a:pt x="1" y="6"/>
                    <a:pt x="2" y="6"/>
                    <a:pt x="2" y="5"/>
                  </a:cubicBezTo>
                  <a:cubicBezTo>
                    <a:pt x="2" y="1"/>
                    <a:pt x="2" y="1"/>
                    <a:pt x="2" y="1"/>
                  </a:cubicBezTo>
                  <a:cubicBezTo>
                    <a:pt x="2" y="0"/>
                    <a:pt x="1" y="0"/>
                    <a:pt x="1" y="0"/>
                  </a:cubicBezTo>
                  <a:cubicBezTo>
                    <a:pt x="0" y="0"/>
                    <a:pt x="0" y="0"/>
                    <a:pt x="0" y="1"/>
                  </a:cubicBezTo>
                  <a:cubicBezTo>
                    <a:pt x="0" y="5"/>
                    <a:pt x="0" y="5"/>
                    <a:pt x="0" y="5"/>
                  </a:cubicBezTo>
                  <a:cubicBezTo>
                    <a:pt x="0" y="6"/>
                    <a:pt x="0" y="6"/>
                    <a:pt x="1"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79" name="Freeform 240">
              <a:extLst>
                <a:ext uri="{FF2B5EF4-FFF2-40B4-BE49-F238E27FC236}">
                  <a16:creationId xmlns:a16="http://schemas.microsoft.com/office/drawing/2014/main" id="{8595F838-99A3-4D41-82FD-F3CA82CE7019}"/>
                </a:ext>
              </a:extLst>
            </p:cNvPr>
            <p:cNvSpPr>
              <a:spLocks/>
            </p:cNvSpPr>
            <p:nvPr userDrawn="1"/>
          </p:nvSpPr>
          <p:spPr bwMode="auto">
            <a:xfrm>
              <a:off x="580548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0" name="Freeform 241">
              <a:extLst>
                <a:ext uri="{FF2B5EF4-FFF2-40B4-BE49-F238E27FC236}">
                  <a16:creationId xmlns:a16="http://schemas.microsoft.com/office/drawing/2014/main" id="{4C1F0E38-43B6-4A7A-ACC4-C6F0D28E91E2}"/>
                </a:ext>
              </a:extLst>
            </p:cNvPr>
            <p:cNvSpPr>
              <a:spLocks/>
            </p:cNvSpPr>
            <p:nvPr userDrawn="1"/>
          </p:nvSpPr>
          <p:spPr bwMode="auto">
            <a:xfrm>
              <a:off x="5702300"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1" name="Freeform 242">
              <a:extLst>
                <a:ext uri="{FF2B5EF4-FFF2-40B4-BE49-F238E27FC236}">
                  <a16:creationId xmlns:a16="http://schemas.microsoft.com/office/drawing/2014/main" id="{CA650461-7A70-47F8-9826-641CF6D6DE2B}"/>
                </a:ext>
              </a:extLst>
            </p:cNvPr>
            <p:cNvSpPr>
              <a:spLocks/>
            </p:cNvSpPr>
            <p:nvPr userDrawn="1"/>
          </p:nvSpPr>
          <p:spPr bwMode="auto">
            <a:xfrm>
              <a:off x="559911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2" name="Freeform 243">
              <a:extLst>
                <a:ext uri="{FF2B5EF4-FFF2-40B4-BE49-F238E27FC236}">
                  <a16:creationId xmlns:a16="http://schemas.microsoft.com/office/drawing/2014/main" id="{3BDC622D-E73F-499F-A6F9-FF997A5B162F}"/>
                </a:ext>
              </a:extLst>
            </p:cNvPr>
            <p:cNvSpPr>
              <a:spLocks/>
            </p:cNvSpPr>
            <p:nvPr userDrawn="1"/>
          </p:nvSpPr>
          <p:spPr bwMode="auto">
            <a:xfrm>
              <a:off x="5494338"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3" name="Freeform 244">
              <a:extLst>
                <a:ext uri="{FF2B5EF4-FFF2-40B4-BE49-F238E27FC236}">
                  <a16:creationId xmlns:a16="http://schemas.microsoft.com/office/drawing/2014/main" id="{78BC1E3B-7B36-4BCE-8266-E64A5B04DFC4}"/>
                </a:ext>
              </a:extLst>
            </p:cNvPr>
            <p:cNvSpPr>
              <a:spLocks/>
            </p:cNvSpPr>
            <p:nvPr userDrawn="1"/>
          </p:nvSpPr>
          <p:spPr bwMode="auto">
            <a:xfrm>
              <a:off x="5391150"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4" name="Freeform 245">
              <a:extLst>
                <a:ext uri="{FF2B5EF4-FFF2-40B4-BE49-F238E27FC236}">
                  <a16:creationId xmlns:a16="http://schemas.microsoft.com/office/drawing/2014/main" id="{0F2D4C63-9818-4054-9426-6B1BE0C2C40F}"/>
                </a:ext>
              </a:extLst>
            </p:cNvPr>
            <p:cNvSpPr>
              <a:spLocks/>
            </p:cNvSpPr>
            <p:nvPr userDrawn="1"/>
          </p:nvSpPr>
          <p:spPr bwMode="auto">
            <a:xfrm>
              <a:off x="528796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5" name="Freeform 246">
              <a:extLst>
                <a:ext uri="{FF2B5EF4-FFF2-40B4-BE49-F238E27FC236}">
                  <a16:creationId xmlns:a16="http://schemas.microsoft.com/office/drawing/2014/main" id="{BF711EC5-23EB-4008-979C-9A6F8CC3EE75}"/>
                </a:ext>
              </a:extLst>
            </p:cNvPr>
            <p:cNvSpPr>
              <a:spLocks/>
            </p:cNvSpPr>
            <p:nvPr userDrawn="1"/>
          </p:nvSpPr>
          <p:spPr bwMode="auto">
            <a:xfrm>
              <a:off x="5183188"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6" name="Freeform 247">
              <a:extLst>
                <a:ext uri="{FF2B5EF4-FFF2-40B4-BE49-F238E27FC236}">
                  <a16:creationId xmlns:a16="http://schemas.microsoft.com/office/drawing/2014/main" id="{5DD22B31-B49D-4FF2-98AD-73CCE70AB136}"/>
                </a:ext>
              </a:extLst>
            </p:cNvPr>
            <p:cNvSpPr>
              <a:spLocks/>
            </p:cNvSpPr>
            <p:nvPr userDrawn="1"/>
          </p:nvSpPr>
          <p:spPr bwMode="auto">
            <a:xfrm>
              <a:off x="50800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7" name="Freeform 248">
              <a:extLst>
                <a:ext uri="{FF2B5EF4-FFF2-40B4-BE49-F238E27FC236}">
                  <a16:creationId xmlns:a16="http://schemas.microsoft.com/office/drawing/2014/main" id="{3BA56CFE-8412-4F2D-8BF8-BC036C5D9F1A}"/>
                </a:ext>
              </a:extLst>
            </p:cNvPr>
            <p:cNvSpPr>
              <a:spLocks/>
            </p:cNvSpPr>
            <p:nvPr userDrawn="1"/>
          </p:nvSpPr>
          <p:spPr bwMode="auto">
            <a:xfrm>
              <a:off x="4976813"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8" name="Freeform 249">
              <a:extLst>
                <a:ext uri="{FF2B5EF4-FFF2-40B4-BE49-F238E27FC236}">
                  <a16:creationId xmlns:a16="http://schemas.microsoft.com/office/drawing/2014/main" id="{19C0278E-E206-4D81-91D8-3A7AE97F1BF0}"/>
                </a:ext>
              </a:extLst>
            </p:cNvPr>
            <p:cNvSpPr>
              <a:spLocks/>
            </p:cNvSpPr>
            <p:nvPr userDrawn="1"/>
          </p:nvSpPr>
          <p:spPr bwMode="auto">
            <a:xfrm>
              <a:off x="4879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89" name="Freeform 250">
              <a:extLst>
                <a:ext uri="{FF2B5EF4-FFF2-40B4-BE49-F238E27FC236}">
                  <a16:creationId xmlns:a16="http://schemas.microsoft.com/office/drawing/2014/main" id="{8CAD7CB9-C5EE-4ED8-8CD0-648B9EBE2E17}"/>
                </a:ext>
              </a:extLst>
            </p:cNvPr>
            <p:cNvSpPr>
              <a:spLocks/>
            </p:cNvSpPr>
            <p:nvPr userDrawn="1"/>
          </p:nvSpPr>
          <p:spPr bwMode="auto">
            <a:xfrm>
              <a:off x="580548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0" name="Freeform 251">
              <a:extLst>
                <a:ext uri="{FF2B5EF4-FFF2-40B4-BE49-F238E27FC236}">
                  <a16:creationId xmlns:a16="http://schemas.microsoft.com/office/drawing/2014/main" id="{FB220937-61E8-41E5-B398-694EA76C34C3}"/>
                </a:ext>
              </a:extLst>
            </p:cNvPr>
            <p:cNvSpPr>
              <a:spLocks/>
            </p:cNvSpPr>
            <p:nvPr userDrawn="1"/>
          </p:nvSpPr>
          <p:spPr bwMode="auto">
            <a:xfrm>
              <a:off x="5702300"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1" name="Freeform 252">
              <a:extLst>
                <a:ext uri="{FF2B5EF4-FFF2-40B4-BE49-F238E27FC236}">
                  <a16:creationId xmlns:a16="http://schemas.microsoft.com/office/drawing/2014/main" id="{B1AA0B86-14E6-42A0-8EAF-11F19C79BB46}"/>
                </a:ext>
              </a:extLst>
            </p:cNvPr>
            <p:cNvSpPr>
              <a:spLocks/>
            </p:cNvSpPr>
            <p:nvPr userDrawn="1"/>
          </p:nvSpPr>
          <p:spPr bwMode="auto">
            <a:xfrm>
              <a:off x="559911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2" name="Freeform 253">
              <a:extLst>
                <a:ext uri="{FF2B5EF4-FFF2-40B4-BE49-F238E27FC236}">
                  <a16:creationId xmlns:a16="http://schemas.microsoft.com/office/drawing/2014/main" id="{5F5575BD-5513-4DD8-8EAD-9DE721052A5E}"/>
                </a:ext>
              </a:extLst>
            </p:cNvPr>
            <p:cNvSpPr>
              <a:spLocks/>
            </p:cNvSpPr>
            <p:nvPr userDrawn="1"/>
          </p:nvSpPr>
          <p:spPr bwMode="auto">
            <a:xfrm>
              <a:off x="5494338"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3" name="Freeform 254">
              <a:extLst>
                <a:ext uri="{FF2B5EF4-FFF2-40B4-BE49-F238E27FC236}">
                  <a16:creationId xmlns:a16="http://schemas.microsoft.com/office/drawing/2014/main" id="{E80E9069-A6BB-4420-A795-833F4B161A1A}"/>
                </a:ext>
              </a:extLst>
            </p:cNvPr>
            <p:cNvSpPr>
              <a:spLocks/>
            </p:cNvSpPr>
            <p:nvPr userDrawn="1"/>
          </p:nvSpPr>
          <p:spPr bwMode="auto">
            <a:xfrm>
              <a:off x="5391150"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4" name="Freeform 255">
              <a:extLst>
                <a:ext uri="{FF2B5EF4-FFF2-40B4-BE49-F238E27FC236}">
                  <a16:creationId xmlns:a16="http://schemas.microsoft.com/office/drawing/2014/main" id="{48D16BA2-4B82-4949-8036-78CDBD9EE7A2}"/>
                </a:ext>
              </a:extLst>
            </p:cNvPr>
            <p:cNvSpPr>
              <a:spLocks/>
            </p:cNvSpPr>
            <p:nvPr userDrawn="1"/>
          </p:nvSpPr>
          <p:spPr bwMode="auto">
            <a:xfrm>
              <a:off x="528796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5" name="Freeform 256">
              <a:extLst>
                <a:ext uri="{FF2B5EF4-FFF2-40B4-BE49-F238E27FC236}">
                  <a16:creationId xmlns:a16="http://schemas.microsoft.com/office/drawing/2014/main" id="{A892CA2E-2A0D-434C-97F4-02A6ED3B1E63}"/>
                </a:ext>
              </a:extLst>
            </p:cNvPr>
            <p:cNvSpPr>
              <a:spLocks/>
            </p:cNvSpPr>
            <p:nvPr userDrawn="1"/>
          </p:nvSpPr>
          <p:spPr bwMode="auto">
            <a:xfrm>
              <a:off x="5183188"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6" name="Freeform 257">
              <a:extLst>
                <a:ext uri="{FF2B5EF4-FFF2-40B4-BE49-F238E27FC236}">
                  <a16:creationId xmlns:a16="http://schemas.microsoft.com/office/drawing/2014/main" id="{99BC13B1-618C-49B5-8351-66263C77A7E0}"/>
                </a:ext>
              </a:extLst>
            </p:cNvPr>
            <p:cNvSpPr>
              <a:spLocks/>
            </p:cNvSpPr>
            <p:nvPr userDrawn="1"/>
          </p:nvSpPr>
          <p:spPr bwMode="auto">
            <a:xfrm>
              <a:off x="50800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7" name="Freeform 258">
              <a:extLst>
                <a:ext uri="{FF2B5EF4-FFF2-40B4-BE49-F238E27FC236}">
                  <a16:creationId xmlns:a16="http://schemas.microsoft.com/office/drawing/2014/main" id="{6B93F8AE-D104-49AF-B7F4-2E7CE2F0208B}"/>
                </a:ext>
              </a:extLst>
            </p:cNvPr>
            <p:cNvSpPr>
              <a:spLocks/>
            </p:cNvSpPr>
            <p:nvPr userDrawn="1"/>
          </p:nvSpPr>
          <p:spPr bwMode="auto">
            <a:xfrm>
              <a:off x="4976813"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8" name="Freeform 259">
              <a:extLst>
                <a:ext uri="{FF2B5EF4-FFF2-40B4-BE49-F238E27FC236}">
                  <a16:creationId xmlns:a16="http://schemas.microsoft.com/office/drawing/2014/main" id="{F9F5C3CE-6C59-4568-A341-1E4C8F9CEAC6}"/>
                </a:ext>
              </a:extLst>
            </p:cNvPr>
            <p:cNvSpPr>
              <a:spLocks/>
            </p:cNvSpPr>
            <p:nvPr userDrawn="1"/>
          </p:nvSpPr>
          <p:spPr bwMode="auto">
            <a:xfrm>
              <a:off x="4879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99" name="Freeform 260">
              <a:extLst>
                <a:ext uri="{FF2B5EF4-FFF2-40B4-BE49-F238E27FC236}">
                  <a16:creationId xmlns:a16="http://schemas.microsoft.com/office/drawing/2014/main" id="{F00A973C-CABA-4AE1-85E5-EAB579DB9718}"/>
                </a:ext>
              </a:extLst>
            </p:cNvPr>
            <p:cNvSpPr>
              <a:spLocks/>
            </p:cNvSpPr>
            <p:nvPr userDrawn="1"/>
          </p:nvSpPr>
          <p:spPr bwMode="auto">
            <a:xfrm>
              <a:off x="72231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0" name="Freeform 261">
              <a:extLst>
                <a:ext uri="{FF2B5EF4-FFF2-40B4-BE49-F238E27FC236}">
                  <a16:creationId xmlns:a16="http://schemas.microsoft.com/office/drawing/2014/main" id="{AA6090B5-CD89-413B-ADB4-6C5BAE5020D9}"/>
                </a:ext>
              </a:extLst>
            </p:cNvPr>
            <p:cNvSpPr>
              <a:spLocks/>
            </p:cNvSpPr>
            <p:nvPr userDrawn="1"/>
          </p:nvSpPr>
          <p:spPr bwMode="auto">
            <a:xfrm>
              <a:off x="7118350" y="4435475"/>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1" name="Freeform 262">
              <a:extLst>
                <a:ext uri="{FF2B5EF4-FFF2-40B4-BE49-F238E27FC236}">
                  <a16:creationId xmlns:a16="http://schemas.microsoft.com/office/drawing/2014/main" id="{667E5E47-DD5B-4C2F-A01C-F1440CED6FBC}"/>
                </a:ext>
              </a:extLst>
            </p:cNvPr>
            <p:cNvSpPr>
              <a:spLocks/>
            </p:cNvSpPr>
            <p:nvPr userDrawn="1"/>
          </p:nvSpPr>
          <p:spPr bwMode="auto">
            <a:xfrm>
              <a:off x="7015163"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2" name="Freeform 263">
              <a:extLst>
                <a:ext uri="{FF2B5EF4-FFF2-40B4-BE49-F238E27FC236}">
                  <a16:creationId xmlns:a16="http://schemas.microsoft.com/office/drawing/2014/main" id="{E3A77D17-4946-41C4-80A8-58614A7F7093}"/>
                </a:ext>
              </a:extLst>
            </p:cNvPr>
            <p:cNvSpPr>
              <a:spLocks/>
            </p:cNvSpPr>
            <p:nvPr userDrawn="1"/>
          </p:nvSpPr>
          <p:spPr bwMode="auto">
            <a:xfrm>
              <a:off x="691197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3" name="Freeform 264">
              <a:extLst>
                <a:ext uri="{FF2B5EF4-FFF2-40B4-BE49-F238E27FC236}">
                  <a16:creationId xmlns:a16="http://schemas.microsoft.com/office/drawing/2014/main" id="{2F6FB32A-3B68-408A-BE6B-4EFD7681987C}"/>
                </a:ext>
              </a:extLst>
            </p:cNvPr>
            <p:cNvSpPr>
              <a:spLocks/>
            </p:cNvSpPr>
            <p:nvPr userDrawn="1"/>
          </p:nvSpPr>
          <p:spPr bwMode="auto">
            <a:xfrm>
              <a:off x="6807200"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4" name="Freeform 265">
              <a:extLst>
                <a:ext uri="{FF2B5EF4-FFF2-40B4-BE49-F238E27FC236}">
                  <a16:creationId xmlns:a16="http://schemas.microsoft.com/office/drawing/2014/main" id="{E5A97C4F-5BB4-49E0-B7C9-87CE4C7C6796}"/>
                </a:ext>
              </a:extLst>
            </p:cNvPr>
            <p:cNvSpPr>
              <a:spLocks/>
            </p:cNvSpPr>
            <p:nvPr userDrawn="1"/>
          </p:nvSpPr>
          <p:spPr bwMode="auto">
            <a:xfrm>
              <a:off x="670401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5" name="Freeform 266">
              <a:extLst>
                <a:ext uri="{FF2B5EF4-FFF2-40B4-BE49-F238E27FC236}">
                  <a16:creationId xmlns:a16="http://schemas.microsoft.com/office/drawing/2014/main" id="{3389DA9D-99B3-4F6E-B83B-8D8CB8DEC9CE}"/>
                </a:ext>
              </a:extLst>
            </p:cNvPr>
            <p:cNvSpPr>
              <a:spLocks/>
            </p:cNvSpPr>
            <p:nvPr userDrawn="1"/>
          </p:nvSpPr>
          <p:spPr bwMode="auto">
            <a:xfrm>
              <a:off x="6600825"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6" name="Freeform 267">
              <a:extLst>
                <a:ext uri="{FF2B5EF4-FFF2-40B4-BE49-F238E27FC236}">
                  <a16:creationId xmlns:a16="http://schemas.microsoft.com/office/drawing/2014/main" id="{A8DBD2DD-1B99-4A6C-A0BC-A0E23FFACFFB}"/>
                </a:ext>
              </a:extLst>
            </p:cNvPr>
            <p:cNvSpPr>
              <a:spLocks/>
            </p:cNvSpPr>
            <p:nvPr userDrawn="1"/>
          </p:nvSpPr>
          <p:spPr bwMode="auto">
            <a:xfrm>
              <a:off x="6497638" y="4435475"/>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7" name="Freeform 268">
              <a:extLst>
                <a:ext uri="{FF2B5EF4-FFF2-40B4-BE49-F238E27FC236}">
                  <a16:creationId xmlns:a16="http://schemas.microsoft.com/office/drawing/2014/main" id="{1FE8041B-B912-4489-B2A4-8BB4E164E6C7}"/>
                </a:ext>
              </a:extLst>
            </p:cNvPr>
            <p:cNvSpPr>
              <a:spLocks/>
            </p:cNvSpPr>
            <p:nvPr userDrawn="1"/>
          </p:nvSpPr>
          <p:spPr bwMode="auto">
            <a:xfrm>
              <a:off x="6392863" y="4435475"/>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8" name="Freeform 269">
              <a:extLst>
                <a:ext uri="{FF2B5EF4-FFF2-40B4-BE49-F238E27FC236}">
                  <a16:creationId xmlns:a16="http://schemas.microsoft.com/office/drawing/2014/main" id="{FC751945-46FD-4C82-A266-B8B989D597A5}"/>
                </a:ext>
              </a:extLst>
            </p:cNvPr>
            <p:cNvSpPr>
              <a:spLocks/>
            </p:cNvSpPr>
            <p:nvPr userDrawn="1"/>
          </p:nvSpPr>
          <p:spPr bwMode="auto">
            <a:xfrm>
              <a:off x="6296025" y="4435475"/>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09" name="Freeform 270">
              <a:extLst>
                <a:ext uri="{FF2B5EF4-FFF2-40B4-BE49-F238E27FC236}">
                  <a16:creationId xmlns:a16="http://schemas.microsoft.com/office/drawing/2014/main" id="{515D8910-9B98-4736-90D3-0FBEEB6C5B59}"/>
                </a:ext>
              </a:extLst>
            </p:cNvPr>
            <p:cNvSpPr>
              <a:spLocks/>
            </p:cNvSpPr>
            <p:nvPr userDrawn="1"/>
          </p:nvSpPr>
          <p:spPr bwMode="auto">
            <a:xfrm>
              <a:off x="72231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0" name="Freeform 271">
              <a:extLst>
                <a:ext uri="{FF2B5EF4-FFF2-40B4-BE49-F238E27FC236}">
                  <a16:creationId xmlns:a16="http://schemas.microsoft.com/office/drawing/2014/main" id="{6B425147-8524-4284-95F6-FFF5E30BBFC2}"/>
                </a:ext>
              </a:extLst>
            </p:cNvPr>
            <p:cNvSpPr>
              <a:spLocks/>
            </p:cNvSpPr>
            <p:nvPr userDrawn="1"/>
          </p:nvSpPr>
          <p:spPr bwMode="auto">
            <a:xfrm>
              <a:off x="7118350" y="4603750"/>
              <a:ext cx="63500"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1" name="Freeform 272">
              <a:extLst>
                <a:ext uri="{FF2B5EF4-FFF2-40B4-BE49-F238E27FC236}">
                  <a16:creationId xmlns:a16="http://schemas.microsoft.com/office/drawing/2014/main" id="{B0D9BFCA-9EC4-48BB-90FB-77B714E45E45}"/>
                </a:ext>
              </a:extLst>
            </p:cNvPr>
            <p:cNvSpPr>
              <a:spLocks/>
            </p:cNvSpPr>
            <p:nvPr userDrawn="1"/>
          </p:nvSpPr>
          <p:spPr bwMode="auto">
            <a:xfrm>
              <a:off x="7015163"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2" name="Freeform 273">
              <a:extLst>
                <a:ext uri="{FF2B5EF4-FFF2-40B4-BE49-F238E27FC236}">
                  <a16:creationId xmlns:a16="http://schemas.microsoft.com/office/drawing/2014/main" id="{4B22EF15-2A1D-44B2-88F9-36F4A38CCDE7}"/>
                </a:ext>
              </a:extLst>
            </p:cNvPr>
            <p:cNvSpPr>
              <a:spLocks/>
            </p:cNvSpPr>
            <p:nvPr userDrawn="1"/>
          </p:nvSpPr>
          <p:spPr bwMode="auto">
            <a:xfrm>
              <a:off x="691197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3" name="Freeform 274">
              <a:extLst>
                <a:ext uri="{FF2B5EF4-FFF2-40B4-BE49-F238E27FC236}">
                  <a16:creationId xmlns:a16="http://schemas.microsoft.com/office/drawing/2014/main" id="{D2039623-C667-436F-9C21-1FFC1E25F1AA}"/>
                </a:ext>
              </a:extLst>
            </p:cNvPr>
            <p:cNvSpPr>
              <a:spLocks/>
            </p:cNvSpPr>
            <p:nvPr userDrawn="1"/>
          </p:nvSpPr>
          <p:spPr bwMode="auto">
            <a:xfrm>
              <a:off x="6807200"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0" y="0"/>
                    <a:pt x="0" y="0"/>
                    <a:pt x="0" y="1"/>
                  </a:cubicBezTo>
                  <a:cubicBezTo>
                    <a:pt x="0" y="18"/>
                    <a:pt x="0" y="18"/>
                    <a:pt x="0" y="18"/>
                  </a:cubicBezTo>
                  <a:cubicBezTo>
                    <a:pt x="0" y="18"/>
                    <a:pt x="0"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4" name="Freeform 275">
              <a:extLst>
                <a:ext uri="{FF2B5EF4-FFF2-40B4-BE49-F238E27FC236}">
                  <a16:creationId xmlns:a16="http://schemas.microsoft.com/office/drawing/2014/main" id="{0E55A4D2-E9D8-423F-AA12-0EB8009B9EB2}"/>
                </a:ext>
              </a:extLst>
            </p:cNvPr>
            <p:cNvSpPr>
              <a:spLocks/>
            </p:cNvSpPr>
            <p:nvPr userDrawn="1"/>
          </p:nvSpPr>
          <p:spPr bwMode="auto">
            <a:xfrm>
              <a:off x="670401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5" name="Freeform 276">
              <a:extLst>
                <a:ext uri="{FF2B5EF4-FFF2-40B4-BE49-F238E27FC236}">
                  <a16:creationId xmlns:a16="http://schemas.microsoft.com/office/drawing/2014/main" id="{38B4C052-C66C-437B-BD88-F28AAEED7ED4}"/>
                </a:ext>
              </a:extLst>
            </p:cNvPr>
            <p:cNvSpPr>
              <a:spLocks/>
            </p:cNvSpPr>
            <p:nvPr userDrawn="1"/>
          </p:nvSpPr>
          <p:spPr bwMode="auto">
            <a:xfrm>
              <a:off x="6600825"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6" name="Freeform 277">
              <a:extLst>
                <a:ext uri="{FF2B5EF4-FFF2-40B4-BE49-F238E27FC236}">
                  <a16:creationId xmlns:a16="http://schemas.microsoft.com/office/drawing/2014/main" id="{F7367A48-617D-4B96-808E-11A3233C03B1}"/>
                </a:ext>
              </a:extLst>
            </p:cNvPr>
            <p:cNvSpPr>
              <a:spLocks/>
            </p:cNvSpPr>
            <p:nvPr userDrawn="1"/>
          </p:nvSpPr>
          <p:spPr bwMode="auto">
            <a:xfrm>
              <a:off x="6497638" y="4603750"/>
              <a:ext cx="68263"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9" y="19"/>
                    <a:pt x="10" y="18"/>
                    <a:pt x="10" y="18"/>
                  </a:cubicBezTo>
                  <a:cubicBezTo>
                    <a:pt x="10" y="1"/>
                    <a:pt x="10" y="1"/>
                    <a:pt x="10" y="1"/>
                  </a:cubicBezTo>
                  <a:cubicBezTo>
                    <a:pt x="10" y="0"/>
                    <a:pt x="9"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7" name="Freeform 278">
              <a:extLst>
                <a:ext uri="{FF2B5EF4-FFF2-40B4-BE49-F238E27FC236}">
                  <a16:creationId xmlns:a16="http://schemas.microsoft.com/office/drawing/2014/main" id="{E21F7C57-5447-4628-8C61-431253E624B3}"/>
                </a:ext>
              </a:extLst>
            </p:cNvPr>
            <p:cNvSpPr>
              <a:spLocks/>
            </p:cNvSpPr>
            <p:nvPr userDrawn="1"/>
          </p:nvSpPr>
          <p:spPr bwMode="auto">
            <a:xfrm>
              <a:off x="6392863" y="4603750"/>
              <a:ext cx="69850" cy="133350"/>
            </a:xfrm>
            <a:custGeom>
              <a:avLst/>
              <a:gdLst>
                <a:gd name="T0" fmla="*/ 9 w 10"/>
                <a:gd name="T1" fmla="*/ 0 h 19"/>
                <a:gd name="T2" fmla="*/ 1 w 10"/>
                <a:gd name="T3" fmla="*/ 0 h 19"/>
                <a:gd name="T4" fmla="*/ 0 w 10"/>
                <a:gd name="T5" fmla="*/ 1 h 19"/>
                <a:gd name="T6" fmla="*/ 0 w 10"/>
                <a:gd name="T7" fmla="*/ 18 h 19"/>
                <a:gd name="T8" fmla="*/ 1 w 10"/>
                <a:gd name="T9" fmla="*/ 19 h 19"/>
                <a:gd name="T10" fmla="*/ 2 w 10"/>
                <a:gd name="T11" fmla="*/ 18 h 19"/>
                <a:gd name="T12" fmla="*/ 2 w 10"/>
                <a:gd name="T13" fmla="*/ 2 h 19"/>
                <a:gd name="T14" fmla="*/ 8 w 10"/>
                <a:gd name="T15" fmla="*/ 2 h 19"/>
                <a:gd name="T16" fmla="*/ 8 w 10"/>
                <a:gd name="T17" fmla="*/ 18 h 19"/>
                <a:gd name="T18" fmla="*/ 9 w 10"/>
                <a:gd name="T19" fmla="*/ 19 h 19"/>
                <a:gd name="T20" fmla="*/ 10 w 10"/>
                <a:gd name="T21" fmla="*/ 18 h 19"/>
                <a:gd name="T22" fmla="*/ 10 w 10"/>
                <a:gd name="T23" fmla="*/ 1 h 19"/>
                <a:gd name="T24" fmla="*/ 9 w 10"/>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 h="19">
                  <a:moveTo>
                    <a:pt x="9" y="0"/>
                  </a:moveTo>
                  <a:cubicBezTo>
                    <a:pt x="1" y="0"/>
                    <a:pt x="1" y="0"/>
                    <a:pt x="1" y="0"/>
                  </a:cubicBezTo>
                  <a:cubicBezTo>
                    <a:pt x="1" y="0"/>
                    <a:pt x="0" y="0"/>
                    <a:pt x="0" y="1"/>
                  </a:cubicBezTo>
                  <a:cubicBezTo>
                    <a:pt x="0" y="18"/>
                    <a:pt x="0" y="18"/>
                    <a:pt x="0" y="18"/>
                  </a:cubicBezTo>
                  <a:cubicBezTo>
                    <a:pt x="0" y="18"/>
                    <a:pt x="1" y="19"/>
                    <a:pt x="1" y="19"/>
                  </a:cubicBezTo>
                  <a:cubicBezTo>
                    <a:pt x="2" y="19"/>
                    <a:pt x="2" y="18"/>
                    <a:pt x="2" y="18"/>
                  </a:cubicBezTo>
                  <a:cubicBezTo>
                    <a:pt x="2" y="2"/>
                    <a:pt x="2" y="2"/>
                    <a:pt x="2" y="2"/>
                  </a:cubicBezTo>
                  <a:cubicBezTo>
                    <a:pt x="8" y="2"/>
                    <a:pt x="8" y="2"/>
                    <a:pt x="8" y="2"/>
                  </a:cubicBezTo>
                  <a:cubicBezTo>
                    <a:pt x="8" y="18"/>
                    <a:pt x="8" y="18"/>
                    <a:pt x="8" y="18"/>
                  </a:cubicBezTo>
                  <a:cubicBezTo>
                    <a:pt x="8" y="18"/>
                    <a:pt x="8" y="19"/>
                    <a:pt x="9" y="19"/>
                  </a:cubicBezTo>
                  <a:cubicBezTo>
                    <a:pt x="10" y="19"/>
                    <a:pt x="10" y="18"/>
                    <a:pt x="10" y="18"/>
                  </a:cubicBezTo>
                  <a:cubicBezTo>
                    <a:pt x="10" y="1"/>
                    <a:pt x="10" y="1"/>
                    <a:pt x="10" y="1"/>
                  </a:cubicBezTo>
                  <a:cubicBezTo>
                    <a:pt x="10" y="0"/>
                    <a:pt x="10" y="0"/>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8" name="Freeform 279">
              <a:extLst>
                <a:ext uri="{FF2B5EF4-FFF2-40B4-BE49-F238E27FC236}">
                  <a16:creationId xmlns:a16="http://schemas.microsoft.com/office/drawing/2014/main" id="{C313F774-51E2-4ED3-8E23-33E53A8CE6EF}"/>
                </a:ext>
              </a:extLst>
            </p:cNvPr>
            <p:cNvSpPr>
              <a:spLocks/>
            </p:cNvSpPr>
            <p:nvPr userDrawn="1"/>
          </p:nvSpPr>
          <p:spPr bwMode="auto">
            <a:xfrm>
              <a:off x="6296025" y="4603750"/>
              <a:ext cx="61913" cy="133350"/>
            </a:xfrm>
            <a:custGeom>
              <a:avLst/>
              <a:gdLst>
                <a:gd name="T0" fmla="*/ 8 w 9"/>
                <a:gd name="T1" fmla="*/ 0 h 19"/>
                <a:gd name="T2" fmla="*/ 1 w 9"/>
                <a:gd name="T3" fmla="*/ 0 h 19"/>
                <a:gd name="T4" fmla="*/ 0 w 9"/>
                <a:gd name="T5" fmla="*/ 1 h 19"/>
                <a:gd name="T6" fmla="*/ 0 w 9"/>
                <a:gd name="T7" fmla="*/ 18 h 19"/>
                <a:gd name="T8" fmla="*/ 1 w 9"/>
                <a:gd name="T9" fmla="*/ 19 h 19"/>
                <a:gd name="T10" fmla="*/ 2 w 9"/>
                <a:gd name="T11" fmla="*/ 18 h 19"/>
                <a:gd name="T12" fmla="*/ 2 w 9"/>
                <a:gd name="T13" fmla="*/ 2 h 19"/>
                <a:gd name="T14" fmla="*/ 7 w 9"/>
                <a:gd name="T15" fmla="*/ 2 h 19"/>
                <a:gd name="T16" fmla="*/ 7 w 9"/>
                <a:gd name="T17" fmla="*/ 18 h 19"/>
                <a:gd name="T18" fmla="*/ 8 w 9"/>
                <a:gd name="T19" fmla="*/ 19 h 19"/>
                <a:gd name="T20" fmla="*/ 9 w 9"/>
                <a:gd name="T21" fmla="*/ 18 h 19"/>
                <a:gd name="T22" fmla="*/ 9 w 9"/>
                <a:gd name="T23" fmla="*/ 1 h 19"/>
                <a:gd name="T24" fmla="*/ 8 w 9"/>
                <a:gd name="T25" fmla="*/ 0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9" h="19">
                  <a:moveTo>
                    <a:pt x="8" y="0"/>
                  </a:moveTo>
                  <a:cubicBezTo>
                    <a:pt x="1" y="0"/>
                    <a:pt x="1" y="0"/>
                    <a:pt x="1" y="0"/>
                  </a:cubicBezTo>
                  <a:cubicBezTo>
                    <a:pt x="0" y="0"/>
                    <a:pt x="0" y="0"/>
                    <a:pt x="0" y="1"/>
                  </a:cubicBezTo>
                  <a:cubicBezTo>
                    <a:pt x="0" y="18"/>
                    <a:pt x="0" y="18"/>
                    <a:pt x="0" y="18"/>
                  </a:cubicBezTo>
                  <a:cubicBezTo>
                    <a:pt x="0" y="18"/>
                    <a:pt x="0" y="19"/>
                    <a:pt x="1" y="19"/>
                  </a:cubicBezTo>
                  <a:cubicBezTo>
                    <a:pt x="1" y="19"/>
                    <a:pt x="2" y="18"/>
                    <a:pt x="2" y="18"/>
                  </a:cubicBezTo>
                  <a:cubicBezTo>
                    <a:pt x="2" y="2"/>
                    <a:pt x="2" y="2"/>
                    <a:pt x="2" y="2"/>
                  </a:cubicBezTo>
                  <a:cubicBezTo>
                    <a:pt x="7" y="2"/>
                    <a:pt x="7" y="2"/>
                    <a:pt x="7" y="2"/>
                  </a:cubicBezTo>
                  <a:cubicBezTo>
                    <a:pt x="7" y="18"/>
                    <a:pt x="7" y="18"/>
                    <a:pt x="7" y="18"/>
                  </a:cubicBezTo>
                  <a:cubicBezTo>
                    <a:pt x="7" y="18"/>
                    <a:pt x="8" y="19"/>
                    <a:pt x="8" y="19"/>
                  </a:cubicBezTo>
                  <a:cubicBezTo>
                    <a:pt x="9" y="19"/>
                    <a:pt x="9" y="18"/>
                    <a:pt x="9" y="18"/>
                  </a:cubicBezTo>
                  <a:cubicBezTo>
                    <a:pt x="9" y="1"/>
                    <a:pt x="9" y="1"/>
                    <a:pt x="9" y="1"/>
                  </a:cubicBezTo>
                  <a:cubicBezTo>
                    <a:pt x="9"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19" name="Freeform 280">
              <a:extLst>
                <a:ext uri="{FF2B5EF4-FFF2-40B4-BE49-F238E27FC236}">
                  <a16:creationId xmlns:a16="http://schemas.microsoft.com/office/drawing/2014/main" id="{908CEB6A-61D0-4096-9E85-74415792BB3C}"/>
                </a:ext>
              </a:extLst>
            </p:cNvPr>
            <p:cNvSpPr>
              <a:spLocks noEditPoints="1"/>
            </p:cNvSpPr>
            <p:nvPr userDrawn="1"/>
          </p:nvSpPr>
          <p:spPr bwMode="auto">
            <a:xfrm>
              <a:off x="2101850" y="4162425"/>
              <a:ext cx="2170113" cy="679450"/>
            </a:xfrm>
            <a:custGeom>
              <a:avLst/>
              <a:gdLst>
                <a:gd name="T0" fmla="*/ 164 w 314"/>
                <a:gd name="T1" fmla="*/ 68 h 97"/>
                <a:gd name="T2" fmla="*/ 111 w 314"/>
                <a:gd name="T3" fmla="*/ 20 h 97"/>
                <a:gd name="T4" fmla="*/ 83 w 314"/>
                <a:gd name="T5" fmla="*/ 60 h 97"/>
                <a:gd name="T6" fmla="*/ 64 w 314"/>
                <a:gd name="T7" fmla="*/ 72 h 97"/>
                <a:gd name="T8" fmla="*/ 44 w 314"/>
                <a:gd name="T9" fmla="*/ 60 h 97"/>
                <a:gd name="T10" fmla="*/ 36 w 314"/>
                <a:gd name="T11" fmla="*/ 60 h 97"/>
                <a:gd name="T12" fmla="*/ 21 w 314"/>
                <a:gd name="T13" fmla="*/ 79 h 97"/>
                <a:gd name="T14" fmla="*/ 113 w 314"/>
                <a:gd name="T15" fmla="*/ 87 h 97"/>
                <a:gd name="T16" fmla="*/ 163 w 314"/>
                <a:gd name="T17" fmla="*/ 86 h 97"/>
                <a:gd name="T18" fmla="*/ 261 w 314"/>
                <a:gd name="T19" fmla="*/ 40 h 97"/>
                <a:gd name="T20" fmla="*/ 261 w 314"/>
                <a:gd name="T21" fmla="*/ 59 h 97"/>
                <a:gd name="T22" fmla="*/ 261 w 314"/>
                <a:gd name="T23" fmla="*/ 87 h 97"/>
                <a:gd name="T24" fmla="*/ 313 w 314"/>
                <a:gd name="T25" fmla="*/ 97 h 97"/>
                <a:gd name="T26" fmla="*/ 73 w 314"/>
                <a:gd name="T27" fmla="*/ 95 h 97"/>
                <a:gd name="T28" fmla="*/ 67 w 314"/>
                <a:gd name="T29" fmla="*/ 77 h 97"/>
                <a:gd name="T30" fmla="*/ 84 w 314"/>
                <a:gd name="T31" fmla="*/ 58 h 97"/>
                <a:gd name="T32" fmla="*/ 75 w 314"/>
                <a:gd name="T33" fmla="*/ 94 h 97"/>
                <a:gd name="T34" fmla="*/ 48 w 314"/>
                <a:gd name="T35" fmla="*/ 58 h 97"/>
                <a:gd name="T36" fmla="*/ 62 w 314"/>
                <a:gd name="T37" fmla="*/ 73 h 97"/>
                <a:gd name="T38" fmla="*/ 39 w 314"/>
                <a:gd name="T39" fmla="*/ 74 h 97"/>
                <a:gd name="T40" fmla="*/ 22 w 314"/>
                <a:gd name="T41" fmla="*/ 64 h 97"/>
                <a:gd name="T42" fmla="*/ 32 w 314"/>
                <a:gd name="T43" fmla="*/ 64 h 97"/>
                <a:gd name="T44" fmla="*/ 23 w 314"/>
                <a:gd name="T45" fmla="*/ 77 h 97"/>
                <a:gd name="T46" fmla="*/ 28 w 314"/>
                <a:gd name="T47" fmla="*/ 95 h 97"/>
                <a:gd name="T48" fmla="*/ 132 w 314"/>
                <a:gd name="T49" fmla="*/ 53 h 97"/>
                <a:gd name="T50" fmla="*/ 144 w 314"/>
                <a:gd name="T51" fmla="*/ 63 h 97"/>
                <a:gd name="T52" fmla="*/ 113 w 314"/>
                <a:gd name="T53" fmla="*/ 43 h 97"/>
                <a:gd name="T54" fmla="*/ 145 w 314"/>
                <a:gd name="T55" fmla="*/ 32 h 97"/>
                <a:gd name="T56" fmla="*/ 163 w 314"/>
                <a:gd name="T57" fmla="*/ 37 h 97"/>
                <a:gd name="T58" fmla="*/ 163 w 314"/>
                <a:gd name="T59" fmla="*/ 45 h 97"/>
                <a:gd name="T60" fmla="*/ 113 w 314"/>
                <a:gd name="T61" fmla="*/ 30 h 97"/>
                <a:gd name="T62" fmla="*/ 154 w 314"/>
                <a:gd name="T63" fmla="*/ 68 h 97"/>
                <a:gd name="T64" fmla="*/ 163 w 314"/>
                <a:gd name="T65" fmla="*/ 20 h 97"/>
                <a:gd name="T66" fmla="*/ 113 w 314"/>
                <a:gd name="T67" fmla="*/ 79 h 97"/>
                <a:gd name="T68" fmla="*/ 113 w 314"/>
                <a:gd name="T69" fmla="*/ 79 h 97"/>
                <a:gd name="T70" fmla="*/ 287 w 314"/>
                <a:gd name="T71" fmla="*/ 48 h 97"/>
                <a:gd name="T72" fmla="*/ 288 w 314"/>
                <a:gd name="T73" fmla="*/ 41 h 97"/>
                <a:gd name="T74" fmla="*/ 312 w 314"/>
                <a:gd name="T75" fmla="*/ 41 h 97"/>
                <a:gd name="T76" fmla="*/ 288 w 314"/>
                <a:gd name="T77" fmla="*/ 60 h 97"/>
                <a:gd name="T78" fmla="*/ 297 w 314"/>
                <a:gd name="T79" fmla="*/ 60 h 97"/>
                <a:gd name="T80" fmla="*/ 272 w 314"/>
                <a:gd name="T81" fmla="*/ 67 h 97"/>
                <a:gd name="T82" fmla="*/ 272 w 314"/>
                <a:gd name="T83" fmla="*/ 69 h 97"/>
                <a:gd name="T84" fmla="*/ 288 w 314"/>
                <a:gd name="T85" fmla="*/ 69 h 97"/>
                <a:gd name="T86" fmla="*/ 304 w 314"/>
                <a:gd name="T87" fmla="*/ 77 h 97"/>
                <a:gd name="T88" fmla="*/ 305 w 314"/>
                <a:gd name="T89" fmla="*/ 69 h 97"/>
                <a:gd name="T90" fmla="*/ 305 w 314"/>
                <a:gd name="T91" fmla="*/ 50 h 97"/>
                <a:gd name="T92" fmla="*/ 304 w 314"/>
                <a:gd name="T93" fmla="*/ 50 h 97"/>
                <a:gd name="T94" fmla="*/ 287 w 314"/>
                <a:gd name="T95" fmla="*/ 58 h 97"/>
                <a:gd name="T96" fmla="*/ 272 w 314"/>
                <a:gd name="T97" fmla="*/ 50 h 97"/>
                <a:gd name="T98" fmla="*/ 270 w 314"/>
                <a:gd name="T99" fmla="*/ 58 h 97"/>
                <a:gd name="T100" fmla="*/ 270 w 314"/>
                <a:gd name="T101" fmla="*/ 77 h 97"/>
                <a:gd name="T102" fmla="*/ 263 w 314"/>
                <a:gd name="T103" fmla="*/ 79 h 97"/>
                <a:gd name="T104" fmla="*/ 280 w 314"/>
                <a:gd name="T105" fmla="*/ 79 h 97"/>
                <a:gd name="T106" fmla="*/ 295 w 314"/>
                <a:gd name="T107" fmla="*/ 86 h 97"/>
                <a:gd name="T108" fmla="*/ 297 w 314"/>
                <a:gd name="T109" fmla="*/ 79 h 97"/>
                <a:gd name="T110" fmla="*/ 263 w 314"/>
                <a:gd name="T111" fmla="*/ 48 h 97"/>
                <a:gd name="T112" fmla="*/ 263 w 314"/>
                <a:gd name="T113" fmla="*/ 95 h 97"/>
                <a:gd name="T114" fmla="*/ 280 w 314"/>
                <a:gd name="T115" fmla="*/ 88 h 97"/>
                <a:gd name="T116" fmla="*/ 295 w 314"/>
                <a:gd name="T117" fmla="*/ 95 h 97"/>
                <a:gd name="T118" fmla="*/ 297 w 314"/>
                <a:gd name="T119" fmla="*/ 88 h 97"/>
                <a:gd name="T120" fmla="*/ 312 w 314"/>
                <a:gd name="T121" fmla="*/ 39 h 97"/>
                <a:gd name="T122" fmla="*/ 288 w 314"/>
                <a:gd name="T123" fmla="*/ 39 h 97"/>
                <a:gd name="T124" fmla="*/ 271 w 314"/>
                <a:gd name="T125" fmla="*/ 39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14" h="97">
                  <a:moveTo>
                    <a:pt x="263" y="1"/>
                  </a:moveTo>
                  <a:cubicBezTo>
                    <a:pt x="263" y="0"/>
                    <a:pt x="262" y="0"/>
                    <a:pt x="262" y="1"/>
                  </a:cubicBezTo>
                  <a:cubicBezTo>
                    <a:pt x="173" y="63"/>
                    <a:pt x="173" y="63"/>
                    <a:pt x="173" y="63"/>
                  </a:cubicBezTo>
                  <a:cubicBezTo>
                    <a:pt x="172" y="63"/>
                    <a:pt x="172" y="63"/>
                    <a:pt x="172" y="64"/>
                  </a:cubicBezTo>
                  <a:cubicBezTo>
                    <a:pt x="172" y="84"/>
                    <a:pt x="172" y="84"/>
                    <a:pt x="172" y="84"/>
                  </a:cubicBezTo>
                  <a:cubicBezTo>
                    <a:pt x="164" y="84"/>
                    <a:pt x="164" y="84"/>
                    <a:pt x="164" y="84"/>
                  </a:cubicBezTo>
                  <a:cubicBezTo>
                    <a:pt x="164" y="68"/>
                    <a:pt x="164" y="68"/>
                    <a:pt x="164" y="68"/>
                  </a:cubicBezTo>
                  <a:cubicBezTo>
                    <a:pt x="164" y="68"/>
                    <a:pt x="164" y="68"/>
                    <a:pt x="164" y="68"/>
                  </a:cubicBezTo>
                  <a:cubicBezTo>
                    <a:pt x="164" y="19"/>
                    <a:pt x="164" y="19"/>
                    <a:pt x="164" y="19"/>
                  </a:cubicBezTo>
                  <a:cubicBezTo>
                    <a:pt x="164" y="19"/>
                    <a:pt x="164" y="18"/>
                    <a:pt x="164" y="18"/>
                  </a:cubicBezTo>
                  <a:cubicBezTo>
                    <a:pt x="146" y="7"/>
                    <a:pt x="146" y="7"/>
                    <a:pt x="146" y="7"/>
                  </a:cubicBezTo>
                  <a:cubicBezTo>
                    <a:pt x="145" y="7"/>
                    <a:pt x="145" y="7"/>
                    <a:pt x="145" y="7"/>
                  </a:cubicBezTo>
                  <a:cubicBezTo>
                    <a:pt x="112" y="19"/>
                    <a:pt x="112" y="19"/>
                    <a:pt x="112" y="19"/>
                  </a:cubicBezTo>
                  <a:cubicBezTo>
                    <a:pt x="111" y="19"/>
                    <a:pt x="111" y="20"/>
                    <a:pt x="111" y="20"/>
                  </a:cubicBezTo>
                  <a:cubicBezTo>
                    <a:pt x="111" y="95"/>
                    <a:pt x="111" y="95"/>
                    <a:pt x="111" y="95"/>
                  </a:cubicBezTo>
                  <a:cubicBezTo>
                    <a:pt x="80" y="95"/>
                    <a:pt x="80" y="95"/>
                    <a:pt x="80" y="95"/>
                  </a:cubicBezTo>
                  <a:cubicBezTo>
                    <a:pt x="80" y="79"/>
                    <a:pt x="80" y="79"/>
                    <a:pt x="80" y="79"/>
                  </a:cubicBezTo>
                  <a:cubicBezTo>
                    <a:pt x="96" y="79"/>
                    <a:pt x="96" y="79"/>
                    <a:pt x="96" y="79"/>
                  </a:cubicBezTo>
                  <a:cubicBezTo>
                    <a:pt x="83" y="66"/>
                    <a:pt x="83" y="66"/>
                    <a:pt x="83" y="66"/>
                  </a:cubicBezTo>
                  <a:cubicBezTo>
                    <a:pt x="89" y="66"/>
                    <a:pt x="89" y="66"/>
                    <a:pt x="89" y="66"/>
                  </a:cubicBezTo>
                  <a:cubicBezTo>
                    <a:pt x="83" y="60"/>
                    <a:pt x="83" y="60"/>
                    <a:pt x="83" y="60"/>
                  </a:cubicBezTo>
                  <a:cubicBezTo>
                    <a:pt x="89" y="60"/>
                    <a:pt x="89" y="60"/>
                    <a:pt x="89" y="60"/>
                  </a:cubicBezTo>
                  <a:cubicBezTo>
                    <a:pt x="76" y="48"/>
                    <a:pt x="76" y="48"/>
                    <a:pt x="76" y="48"/>
                  </a:cubicBezTo>
                  <a:cubicBezTo>
                    <a:pt x="64" y="60"/>
                    <a:pt x="64" y="60"/>
                    <a:pt x="64" y="60"/>
                  </a:cubicBezTo>
                  <a:cubicBezTo>
                    <a:pt x="70" y="60"/>
                    <a:pt x="70" y="60"/>
                    <a:pt x="70" y="60"/>
                  </a:cubicBezTo>
                  <a:cubicBezTo>
                    <a:pt x="64" y="66"/>
                    <a:pt x="64" y="66"/>
                    <a:pt x="64" y="66"/>
                  </a:cubicBezTo>
                  <a:cubicBezTo>
                    <a:pt x="70" y="66"/>
                    <a:pt x="70" y="66"/>
                    <a:pt x="70" y="66"/>
                  </a:cubicBezTo>
                  <a:cubicBezTo>
                    <a:pt x="64" y="72"/>
                    <a:pt x="64" y="72"/>
                    <a:pt x="64" y="72"/>
                  </a:cubicBezTo>
                  <a:cubicBezTo>
                    <a:pt x="58" y="66"/>
                    <a:pt x="58" y="66"/>
                    <a:pt x="58" y="66"/>
                  </a:cubicBezTo>
                  <a:cubicBezTo>
                    <a:pt x="63" y="66"/>
                    <a:pt x="63" y="66"/>
                    <a:pt x="63" y="66"/>
                  </a:cubicBezTo>
                  <a:cubicBezTo>
                    <a:pt x="58" y="60"/>
                    <a:pt x="58" y="60"/>
                    <a:pt x="58" y="60"/>
                  </a:cubicBezTo>
                  <a:cubicBezTo>
                    <a:pt x="63" y="60"/>
                    <a:pt x="63" y="60"/>
                    <a:pt x="63" y="60"/>
                  </a:cubicBezTo>
                  <a:cubicBezTo>
                    <a:pt x="51" y="48"/>
                    <a:pt x="51" y="48"/>
                    <a:pt x="51" y="48"/>
                  </a:cubicBezTo>
                  <a:cubicBezTo>
                    <a:pt x="39" y="60"/>
                    <a:pt x="39" y="60"/>
                    <a:pt x="39" y="60"/>
                  </a:cubicBezTo>
                  <a:cubicBezTo>
                    <a:pt x="44" y="60"/>
                    <a:pt x="44" y="60"/>
                    <a:pt x="44" y="60"/>
                  </a:cubicBezTo>
                  <a:cubicBezTo>
                    <a:pt x="39" y="66"/>
                    <a:pt x="39" y="66"/>
                    <a:pt x="39" y="66"/>
                  </a:cubicBezTo>
                  <a:cubicBezTo>
                    <a:pt x="44" y="66"/>
                    <a:pt x="44" y="66"/>
                    <a:pt x="44" y="66"/>
                  </a:cubicBezTo>
                  <a:cubicBezTo>
                    <a:pt x="38" y="72"/>
                    <a:pt x="38" y="72"/>
                    <a:pt x="38" y="72"/>
                  </a:cubicBezTo>
                  <a:cubicBezTo>
                    <a:pt x="31" y="66"/>
                    <a:pt x="31" y="66"/>
                    <a:pt x="31" y="66"/>
                  </a:cubicBezTo>
                  <a:cubicBezTo>
                    <a:pt x="36" y="66"/>
                    <a:pt x="36" y="66"/>
                    <a:pt x="36" y="66"/>
                  </a:cubicBezTo>
                  <a:cubicBezTo>
                    <a:pt x="31" y="60"/>
                    <a:pt x="31" y="60"/>
                    <a:pt x="31" y="60"/>
                  </a:cubicBezTo>
                  <a:cubicBezTo>
                    <a:pt x="36" y="60"/>
                    <a:pt x="36" y="60"/>
                    <a:pt x="36" y="60"/>
                  </a:cubicBezTo>
                  <a:cubicBezTo>
                    <a:pt x="24" y="48"/>
                    <a:pt x="24" y="48"/>
                    <a:pt x="24" y="48"/>
                  </a:cubicBezTo>
                  <a:cubicBezTo>
                    <a:pt x="12" y="60"/>
                    <a:pt x="12" y="60"/>
                    <a:pt x="12" y="60"/>
                  </a:cubicBezTo>
                  <a:cubicBezTo>
                    <a:pt x="17" y="60"/>
                    <a:pt x="17" y="60"/>
                    <a:pt x="17" y="60"/>
                  </a:cubicBezTo>
                  <a:cubicBezTo>
                    <a:pt x="12" y="66"/>
                    <a:pt x="12" y="66"/>
                    <a:pt x="12" y="66"/>
                  </a:cubicBezTo>
                  <a:cubicBezTo>
                    <a:pt x="17" y="66"/>
                    <a:pt x="17" y="66"/>
                    <a:pt x="17" y="66"/>
                  </a:cubicBezTo>
                  <a:cubicBezTo>
                    <a:pt x="4" y="79"/>
                    <a:pt x="4" y="79"/>
                    <a:pt x="4" y="79"/>
                  </a:cubicBezTo>
                  <a:cubicBezTo>
                    <a:pt x="21" y="79"/>
                    <a:pt x="21" y="79"/>
                    <a:pt x="21" y="79"/>
                  </a:cubicBezTo>
                  <a:cubicBezTo>
                    <a:pt x="21" y="95"/>
                    <a:pt x="21" y="95"/>
                    <a:pt x="21" y="95"/>
                  </a:cubicBezTo>
                  <a:cubicBezTo>
                    <a:pt x="1" y="95"/>
                    <a:pt x="1" y="95"/>
                    <a:pt x="1" y="95"/>
                  </a:cubicBezTo>
                  <a:cubicBezTo>
                    <a:pt x="1" y="95"/>
                    <a:pt x="0" y="96"/>
                    <a:pt x="0" y="96"/>
                  </a:cubicBezTo>
                  <a:cubicBezTo>
                    <a:pt x="0" y="97"/>
                    <a:pt x="1" y="97"/>
                    <a:pt x="1" y="97"/>
                  </a:cubicBezTo>
                  <a:cubicBezTo>
                    <a:pt x="112" y="97"/>
                    <a:pt x="112" y="97"/>
                    <a:pt x="112" y="97"/>
                  </a:cubicBezTo>
                  <a:cubicBezTo>
                    <a:pt x="113" y="97"/>
                    <a:pt x="113" y="97"/>
                    <a:pt x="113" y="96"/>
                  </a:cubicBezTo>
                  <a:cubicBezTo>
                    <a:pt x="113" y="87"/>
                    <a:pt x="113" y="87"/>
                    <a:pt x="113" y="87"/>
                  </a:cubicBezTo>
                  <a:cubicBezTo>
                    <a:pt x="143" y="79"/>
                    <a:pt x="143" y="79"/>
                    <a:pt x="143" y="79"/>
                  </a:cubicBezTo>
                  <a:cubicBezTo>
                    <a:pt x="143" y="96"/>
                    <a:pt x="143" y="96"/>
                    <a:pt x="143" y="96"/>
                  </a:cubicBezTo>
                  <a:cubicBezTo>
                    <a:pt x="143" y="97"/>
                    <a:pt x="144" y="97"/>
                    <a:pt x="144" y="97"/>
                  </a:cubicBezTo>
                  <a:cubicBezTo>
                    <a:pt x="145" y="97"/>
                    <a:pt x="145" y="97"/>
                    <a:pt x="145" y="96"/>
                  </a:cubicBezTo>
                  <a:cubicBezTo>
                    <a:pt x="145" y="79"/>
                    <a:pt x="145" y="79"/>
                    <a:pt x="145" y="79"/>
                  </a:cubicBezTo>
                  <a:cubicBezTo>
                    <a:pt x="163" y="86"/>
                    <a:pt x="163" y="86"/>
                    <a:pt x="163" y="86"/>
                  </a:cubicBezTo>
                  <a:cubicBezTo>
                    <a:pt x="163" y="86"/>
                    <a:pt x="163" y="86"/>
                    <a:pt x="163" y="86"/>
                  </a:cubicBezTo>
                  <a:cubicBezTo>
                    <a:pt x="163" y="86"/>
                    <a:pt x="163" y="86"/>
                    <a:pt x="163" y="86"/>
                  </a:cubicBezTo>
                  <a:cubicBezTo>
                    <a:pt x="173" y="86"/>
                    <a:pt x="173" y="86"/>
                    <a:pt x="173" y="86"/>
                  </a:cubicBezTo>
                  <a:cubicBezTo>
                    <a:pt x="174" y="86"/>
                    <a:pt x="174" y="85"/>
                    <a:pt x="174" y="85"/>
                  </a:cubicBezTo>
                  <a:cubicBezTo>
                    <a:pt x="174" y="64"/>
                    <a:pt x="174" y="64"/>
                    <a:pt x="174" y="64"/>
                  </a:cubicBezTo>
                  <a:cubicBezTo>
                    <a:pt x="261" y="4"/>
                    <a:pt x="261" y="4"/>
                    <a:pt x="261" y="4"/>
                  </a:cubicBezTo>
                  <a:cubicBezTo>
                    <a:pt x="261" y="40"/>
                    <a:pt x="261" y="40"/>
                    <a:pt x="261" y="40"/>
                  </a:cubicBezTo>
                  <a:cubicBezTo>
                    <a:pt x="261" y="40"/>
                    <a:pt x="261" y="40"/>
                    <a:pt x="261" y="40"/>
                  </a:cubicBezTo>
                  <a:cubicBezTo>
                    <a:pt x="261" y="40"/>
                    <a:pt x="261" y="40"/>
                    <a:pt x="261" y="40"/>
                  </a:cubicBezTo>
                  <a:cubicBezTo>
                    <a:pt x="261" y="49"/>
                    <a:pt x="261" y="49"/>
                    <a:pt x="261" y="49"/>
                  </a:cubicBezTo>
                  <a:cubicBezTo>
                    <a:pt x="261" y="49"/>
                    <a:pt x="261" y="49"/>
                    <a:pt x="261" y="49"/>
                  </a:cubicBezTo>
                  <a:cubicBezTo>
                    <a:pt x="261" y="49"/>
                    <a:pt x="261" y="49"/>
                    <a:pt x="261" y="50"/>
                  </a:cubicBezTo>
                  <a:cubicBezTo>
                    <a:pt x="261" y="59"/>
                    <a:pt x="261" y="59"/>
                    <a:pt x="261" y="59"/>
                  </a:cubicBezTo>
                  <a:cubicBezTo>
                    <a:pt x="261" y="59"/>
                    <a:pt x="261" y="59"/>
                    <a:pt x="261" y="59"/>
                  </a:cubicBezTo>
                  <a:cubicBezTo>
                    <a:pt x="261" y="59"/>
                    <a:pt x="261" y="59"/>
                    <a:pt x="261" y="59"/>
                  </a:cubicBezTo>
                  <a:cubicBezTo>
                    <a:pt x="261" y="68"/>
                    <a:pt x="261" y="68"/>
                    <a:pt x="261" y="68"/>
                  </a:cubicBezTo>
                  <a:cubicBezTo>
                    <a:pt x="261" y="68"/>
                    <a:pt x="261" y="68"/>
                    <a:pt x="261" y="68"/>
                  </a:cubicBezTo>
                  <a:cubicBezTo>
                    <a:pt x="261" y="68"/>
                    <a:pt x="261" y="68"/>
                    <a:pt x="261" y="68"/>
                  </a:cubicBezTo>
                  <a:cubicBezTo>
                    <a:pt x="261" y="77"/>
                    <a:pt x="261" y="77"/>
                    <a:pt x="261" y="77"/>
                  </a:cubicBezTo>
                  <a:cubicBezTo>
                    <a:pt x="261" y="77"/>
                    <a:pt x="261" y="77"/>
                    <a:pt x="261" y="78"/>
                  </a:cubicBezTo>
                  <a:cubicBezTo>
                    <a:pt x="261" y="78"/>
                    <a:pt x="261" y="78"/>
                    <a:pt x="261" y="78"/>
                  </a:cubicBezTo>
                  <a:cubicBezTo>
                    <a:pt x="261" y="87"/>
                    <a:pt x="261" y="87"/>
                    <a:pt x="261" y="87"/>
                  </a:cubicBezTo>
                  <a:cubicBezTo>
                    <a:pt x="261" y="87"/>
                    <a:pt x="261" y="87"/>
                    <a:pt x="261" y="87"/>
                  </a:cubicBezTo>
                  <a:cubicBezTo>
                    <a:pt x="261" y="87"/>
                    <a:pt x="261" y="87"/>
                    <a:pt x="261" y="87"/>
                  </a:cubicBezTo>
                  <a:cubicBezTo>
                    <a:pt x="261" y="96"/>
                    <a:pt x="261" y="96"/>
                    <a:pt x="261" y="96"/>
                  </a:cubicBezTo>
                  <a:cubicBezTo>
                    <a:pt x="261" y="96"/>
                    <a:pt x="261" y="96"/>
                    <a:pt x="261" y="96"/>
                  </a:cubicBezTo>
                  <a:cubicBezTo>
                    <a:pt x="261" y="97"/>
                    <a:pt x="261" y="97"/>
                    <a:pt x="262" y="97"/>
                  </a:cubicBezTo>
                  <a:cubicBezTo>
                    <a:pt x="312" y="97"/>
                    <a:pt x="312" y="97"/>
                    <a:pt x="312" y="97"/>
                  </a:cubicBezTo>
                  <a:cubicBezTo>
                    <a:pt x="313" y="97"/>
                    <a:pt x="313" y="97"/>
                    <a:pt x="313" y="97"/>
                  </a:cubicBezTo>
                  <a:cubicBezTo>
                    <a:pt x="314" y="96"/>
                    <a:pt x="314" y="96"/>
                    <a:pt x="314" y="96"/>
                  </a:cubicBezTo>
                  <a:cubicBezTo>
                    <a:pt x="314" y="35"/>
                    <a:pt x="314" y="35"/>
                    <a:pt x="314" y="35"/>
                  </a:cubicBezTo>
                  <a:cubicBezTo>
                    <a:pt x="314" y="35"/>
                    <a:pt x="314" y="34"/>
                    <a:pt x="313" y="34"/>
                  </a:cubicBezTo>
                  <a:lnTo>
                    <a:pt x="263" y="1"/>
                  </a:lnTo>
                  <a:close/>
                  <a:moveTo>
                    <a:pt x="71" y="79"/>
                  </a:moveTo>
                  <a:cubicBezTo>
                    <a:pt x="73" y="79"/>
                    <a:pt x="73" y="79"/>
                    <a:pt x="73" y="79"/>
                  </a:cubicBezTo>
                  <a:cubicBezTo>
                    <a:pt x="73" y="95"/>
                    <a:pt x="73" y="95"/>
                    <a:pt x="73" y="95"/>
                  </a:cubicBezTo>
                  <a:cubicBezTo>
                    <a:pt x="54" y="95"/>
                    <a:pt x="54" y="95"/>
                    <a:pt x="54" y="95"/>
                  </a:cubicBezTo>
                  <a:cubicBezTo>
                    <a:pt x="54" y="79"/>
                    <a:pt x="54" y="79"/>
                    <a:pt x="54" y="79"/>
                  </a:cubicBezTo>
                  <a:cubicBezTo>
                    <a:pt x="56" y="79"/>
                    <a:pt x="56" y="79"/>
                    <a:pt x="56" y="79"/>
                  </a:cubicBezTo>
                  <a:lnTo>
                    <a:pt x="71" y="79"/>
                  </a:lnTo>
                  <a:close/>
                  <a:moveTo>
                    <a:pt x="61" y="77"/>
                  </a:moveTo>
                  <a:cubicBezTo>
                    <a:pt x="64" y="74"/>
                    <a:pt x="64" y="74"/>
                    <a:pt x="64" y="74"/>
                  </a:cubicBezTo>
                  <a:cubicBezTo>
                    <a:pt x="67" y="77"/>
                    <a:pt x="67" y="77"/>
                    <a:pt x="67" y="77"/>
                  </a:cubicBezTo>
                  <a:lnTo>
                    <a:pt x="61" y="77"/>
                  </a:lnTo>
                  <a:close/>
                  <a:moveTo>
                    <a:pt x="74" y="64"/>
                  </a:moveTo>
                  <a:cubicBezTo>
                    <a:pt x="69" y="64"/>
                    <a:pt x="69" y="64"/>
                    <a:pt x="69" y="64"/>
                  </a:cubicBezTo>
                  <a:cubicBezTo>
                    <a:pt x="74" y="58"/>
                    <a:pt x="74" y="58"/>
                    <a:pt x="74" y="58"/>
                  </a:cubicBezTo>
                  <a:cubicBezTo>
                    <a:pt x="69" y="58"/>
                    <a:pt x="69" y="58"/>
                    <a:pt x="69" y="58"/>
                  </a:cubicBezTo>
                  <a:cubicBezTo>
                    <a:pt x="76" y="50"/>
                    <a:pt x="76" y="50"/>
                    <a:pt x="76" y="50"/>
                  </a:cubicBezTo>
                  <a:cubicBezTo>
                    <a:pt x="84" y="58"/>
                    <a:pt x="84" y="58"/>
                    <a:pt x="84" y="58"/>
                  </a:cubicBezTo>
                  <a:cubicBezTo>
                    <a:pt x="79" y="58"/>
                    <a:pt x="79" y="58"/>
                    <a:pt x="79" y="58"/>
                  </a:cubicBezTo>
                  <a:cubicBezTo>
                    <a:pt x="84" y="64"/>
                    <a:pt x="84" y="64"/>
                    <a:pt x="84" y="64"/>
                  </a:cubicBezTo>
                  <a:cubicBezTo>
                    <a:pt x="79" y="64"/>
                    <a:pt x="79" y="64"/>
                    <a:pt x="79" y="64"/>
                  </a:cubicBezTo>
                  <a:cubicBezTo>
                    <a:pt x="92" y="77"/>
                    <a:pt x="92" y="77"/>
                    <a:pt x="92" y="77"/>
                  </a:cubicBezTo>
                  <a:cubicBezTo>
                    <a:pt x="78" y="77"/>
                    <a:pt x="78" y="77"/>
                    <a:pt x="78" y="77"/>
                  </a:cubicBezTo>
                  <a:cubicBezTo>
                    <a:pt x="78" y="94"/>
                    <a:pt x="78" y="94"/>
                    <a:pt x="78" y="94"/>
                  </a:cubicBezTo>
                  <a:cubicBezTo>
                    <a:pt x="75" y="94"/>
                    <a:pt x="75" y="94"/>
                    <a:pt x="75" y="94"/>
                  </a:cubicBezTo>
                  <a:cubicBezTo>
                    <a:pt x="75" y="77"/>
                    <a:pt x="75" y="77"/>
                    <a:pt x="75" y="77"/>
                  </a:cubicBezTo>
                  <a:cubicBezTo>
                    <a:pt x="69" y="77"/>
                    <a:pt x="69" y="77"/>
                    <a:pt x="69" y="77"/>
                  </a:cubicBezTo>
                  <a:cubicBezTo>
                    <a:pt x="65" y="73"/>
                    <a:pt x="65" y="73"/>
                    <a:pt x="65" y="73"/>
                  </a:cubicBezTo>
                  <a:lnTo>
                    <a:pt x="74" y="64"/>
                  </a:lnTo>
                  <a:close/>
                  <a:moveTo>
                    <a:pt x="49" y="64"/>
                  </a:moveTo>
                  <a:cubicBezTo>
                    <a:pt x="43" y="64"/>
                    <a:pt x="43" y="64"/>
                    <a:pt x="43" y="64"/>
                  </a:cubicBezTo>
                  <a:cubicBezTo>
                    <a:pt x="48" y="58"/>
                    <a:pt x="48" y="58"/>
                    <a:pt x="48" y="58"/>
                  </a:cubicBezTo>
                  <a:cubicBezTo>
                    <a:pt x="43" y="58"/>
                    <a:pt x="43" y="58"/>
                    <a:pt x="43" y="58"/>
                  </a:cubicBezTo>
                  <a:cubicBezTo>
                    <a:pt x="51" y="50"/>
                    <a:pt x="51" y="50"/>
                    <a:pt x="51" y="50"/>
                  </a:cubicBezTo>
                  <a:cubicBezTo>
                    <a:pt x="59" y="58"/>
                    <a:pt x="59" y="58"/>
                    <a:pt x="59" y="58"/>
                  </a:cubicBezTo>
                  <a:cubicBezTo>
                    <a:pt x="53" y="58"/>
                    <a:pt x="53" y="58"/>
                    <a:pt x="53" y="58"/>
                  </a:cubicBezTo>
                  <a:cubicBezTo>
                    <a:pt x="59" y="64"/>
                    <a:pt x="59" y="64"/>
                    <a:pt x="59" y="64"/>
                  </a:cubicBezTo>
                  <a:cubicBezTo>
                    <a:pt x="54" y="64"/>
                    <a:pt x="54" y="64"/>
                    <a:pt x="54" y="64"/>
                  </a:cubicBezTo>
                  <a:cubicBezTo>
                    <a:pt x="62" y="73"/>
                    <a:pt x="62" y="73"/>
                    <a:pt x="62" y="73"/>
                  </a:cubicBezTo>
                  <a:cubicBezTo>
                    <a:pt x="58" y="77"/>
                    <a:pt x="58" y="77"/>
                    <a:pt x="58" y="77"/>
                  </a:cubicBezTo>
                  <a:cubicBezTo>
                    <a:pt x="52" y="77"/>
                    <a:pt x="52" y="77"/>
                    <a:pt x="52" y="77"/>
                  </a:cubicBezTo>
                  <a:cubicBezTo>
                    <a:pt x="52" y="94"/>
                    <a:pt x="52" y="94"/>
                    <a:pt x="52" y="94"/>
                  </a:cubicBezTo>
                  <a:cubicBezTo>
                    <a:pt x="49" y="94"/>
                    <a:pt x="49" y="94"/>
                    <a:pt x="49" y="94"/>
                  </a:cubicBezTo>
                  <a:cubicBezTo>
                    <a:pt x="49" y="77"/>
                    <a:pt x="49" y="77"/>
                    <a:pt x="49" y="77"/>
                  </a:cubicBezTo>
                  <a:cubicBezTo>
                    <a:pt x="42" y="77"/>
                    <a:pt x="42" y="77"/>
                    <a:pt x="42" y="77"/>
                  </a:cubicBezTo>
                  <a:cubicBezTo>
                    <a:pt x="39" y="74"/>
                    <a:pt x="39" y="74"/>
                    <a:pt x="39" y="74"/>
                  </a:cubicBezTo>
                  <a:lnTo>
                    <a:pt x="49" y="64"/>
                  </a:lnTo>
                  <a:close/>
                  <a:moveTo>
                    <a:pt x="40" y="77"/>
                  </a:moveTo>
                  <a:cubicBezTo>
                    <a:pt x="35" y="77"/>
                    <a:pt x="35" y="77"/>
                    <a:pt x="35" y="77"/>
                  </a:cubicBezTo>
                  <a:cubicBezTo>
                    <a:pt x="38" y="75"/>
                    <a:pt x="38" y="75"/>
                    <a:pt x="38" y="75"/>
                  </a:cubicBezTo>
                  <a:lnTo>
                    <a:pt x="40" y="77"/>
                  </a:lnTo>
                  <a:close/>
                  <a:moveTo>
                    <a:pt x="8" y="77"/>
                  </a:moveTo>
                  <a:cubicBezTo>
                    <a:pt x="22" y="64"/>
                    <a:pt x="22" y="64"/>
                    <a:pt x="22" y="64"/>
                  </a:cubicBezTo>
                  <a:cubicBezTo>
                    <a:pt x="16" y="64"/>
                    <a:pt x="16" y="64"/>
                    <a:pt x="16" y="64"/>
                  </a:cubicBezTo>
                  <a:cubicBezTo>
                    <a:pt x="22" y="58"/>
                    <a:pt x="22" y="58"/>
                    <a:pt x="22" y="58"/>
                  </a:cubicBezTo>
                  <a:cubicBezTo>
                    <a:pt x="16" y="58"/>
                    <a:pt x="16" y="58"/>
                    <a:pt x="16" y="58"/>
                  </a:cubicBezTo>
                  <a:cubicBezTo>
                    <a:pt x="24" y="50"/>
                    <a:pt x="24" y="50"/>
                    <a:pt x="24" y="50"/>
                  </a:cubicBezTo>
                  <a:cubicBezTo>
                    <a:pt x="32" y="58"/>
                    <a:pt x="32" y="58"/>
                    <a:pt x="32" y="58"/>
                  </a:cubicBezTo>
                  <a:cubicBezTo>
                    <a:pt x="27" y="58"/>
                    <a:pt x="27" y="58"/>
                    <a:pt x="27" y="58"/>
                  </a:cubicBezTo>
                  <a:cubicBezTo>
                    <a:pt x="32" y="64"/>
                    <a:pt x="32" y="64"/>
                    <a:pt x="32" y="64"/>
                  </a:cubicBezTo>
                  <a:cubicBezTo>
                    <a:pt x="27" y="64"/>
                    <a:pt x="27" y="64"/>
                    <a:pt x="27" y="64"/>
                  </a:cubicBezTo>
                  <a:cubicBezTo>
                    <a:pt x="36" y="74"/>
                    <a:pt x="36" y="74"/>
                    <a:pt x="36" y="74"/>
                  </a:cubicBezTo>
                  <a:cubicBezTo>
                    <a:pt x="33" y="77"/>
                    <a:pt x="33" y="77"/>
                    <a:pt x="33" y="77"/>
                  </a:cubicBezTo>
                  <a:cubicBezTo>
                    <a:pt x="26" y="77"/>
                    <a:pt x="26" y="77"/>
                    <a:pt x="26" y="77"/>
                  </a:cubicBezTo>
                  <a:cubicBezTo>
                    <a:pt x="26" y="94"/>
                    <a:pt x="26" y="94"/>
                    <a:pt x="26" y="94"/>
                  </a:cubicBezTo>
                  <a:cubicBezTo>
                    <a:pt x="23" y="94"/>
                    <a:pt x="23" y="94"/>
                    <a:pt x="23" y="94"/>
                  </a:cubicBezTo>
                  <a:cubicBezTo>
                    <a:pt x="23" y="77"/>
                    <a:pt x="23" y="77"/>
                    <a:pt x="23" y="77"/>
                  </a:cubicBezTo>
                  <a:lnTo>
                    <a:pt x="8" y="77"/>
                  </a:lnTo>
                  <a:close/>
                  <a:moveTo>
                    <a:pt x="28" y="79"/>
                  </a:moveTo>
                  <a:cubicBezTo>
                    <a:pt x="31" y="79"/>
                    <a:pt x="31" y="79"/>
                    <a:pt x="31" y="79"/>
                  </a:cubicBezTo>
                  <a:cubicBezTo>
                    <a:pt x="44" y="79"/>
                    <a:pt x="44" y="79"/>
                    <a:pt x="44" y="79"/>
                  </a:cubicBezTo>
                  <a:cubicBezTo>
                    <a:pt x="48" y="79"/>
                    <a:pt x="48" y="79"/>
                    <a:pt x="48" y="79"/>
                  </a:cubicBezTo>
                  <a:cubicBezTo>
                    <a:pt x="48" y="95"/>
                    <a:pt x="48" y="95"/>
                    <a:pt x="48" y="95"/>
                  </a:cubicBezTo>
                  <a:cubicBezTo>
                    <a:pt x="28" y="95"/>
                    <a:pt x="28" y="95"/>
                    <a:pt x="28" y="95"/>
                  </a:cubicBezTo>
                  <a:lnTo>
                    <a:pt x="28" y="79"/>
                  </a:lnTo>
                  <a:close/>
                  <a:moveTo>
                    <a:pt x="113" y="45"/>
                  </a:moveTo>
                  <a:cubicBezTo>
                    <a:pt x="129" y="51"/>
                    <a:pt x="129" y="51"/>
                    <a:pt x="129" y="51"/>
                  </a:cubicBezTo>
                  <a:cubicBezTo>
                    <a:pt x="113" y="56"/>
                    <a:pt x="113" y="56"/>
                    <a:pt x="113" y="56"/>
                  </a:cubicBezTo>
                  <a:lnTo>
                    <a:pt x="113" y="45"/>
                  </a:lnTo>
                  <a:close/>
                  <a:moveTo>
                    <a:pt x="113" y="58"/>
                  </a:moveTo>
                  <a:cubicBezTo>
                    <a:pt x="132" y="53"/>
                    <a:pt x="132" y="53"/>
                    <a:pt x="132" y="53"/>
                  </a:cubicBezTo>
                  <a:cubicBezTo>
                    <a:pt x="140" y="56"/>
                    <a:pt x="140" y="56"/>
                    <a:pt x="140" y="56"/>
                  </a:cubicBezTo>
                  <a:cubicBezTo>
                    <a:pt x="113" y="63"/>
                    <a:pt x="113" y="63"/>
                    <a:pt x="113" y="63"/>
                  </a:cubicBezTo>
                  <a:lnTo>
                    <a:pt x="113" y="58"/>
                  </a:lnTo>
                  <a:close/>
                  <a:moveTo>
                    <a:pt x="113" y="65"/>
                  </a:moveTo>
                  <a:cubicBezTo>
                    <a:pt x="142" y="57"/>
                    <a:pt x="142" y="57"/>
                    <a:pt x="142" y="57"/>
                  </a:cubicBezTo>
                  <a:cubicBezTo>
                    <a:pt x="151" y="65"/>
                    <a:pt x="151" y="65"/>
                    <a:pt x="151" y="65"/>
                  </a:cubicBezTo>
                  <a:cubicBezTo>
                    <a:pt x="144" y="63"/>
                    <a:pt x="144" y="63"/>
                    <a:pt x="144" y="63"/>
                  </a:cubicBezTo>
                  <a:cubicBezTo>
                    <a:pt x="144" y="63"/>
                    <a:pt x="144" y="63"/>
                    <a:pt x="144" y="63"/>
                  </a:cubicBezTo>
                  <a:cubicBezTo>
                    <a:pt x="113" y="71"/>
                    <a:pt x="113" y="71"/>
                    <a:pt x="113" y="71"/>
                  </a:cubicBezTo>
                  <a:lnTo>
                    <a:pt x="113" y="65"/>
                  </a:lnTo>
                  <a:close/>
                  <a:moveTo>
                    <a:pt x="143" y="55"/>
                  </a:moveTo>
                  <a:cubicBezTo>
                    <a:pt x="143" y="55"/>
                    <a:pt x="143" y="55"/>
                    <a:pt x="143" y="55"/>
                  </a:cubicBezTo>
                  <a:cubicBezTo>
                    <a:pt x="143" y="55"/>
                    <a:pt x="143" y="55"/>
                    <a:pt x="143" y="55"/>
                  </a:cubicBezTo>
                  <a:cubicBezTo>
                    <a:pt x="113" y="43"/>
                    <a:pt x="113" y="43"/>
                    <a:pt x="113" y="43"/>
                  </a:cubicBezTo>
                  <a:cubicBezTo>
                    <a:pt x="113" y="37"/>
                    <a:pt x="113" y="37"/>
                    <a:pt x="113" y="37"/>
                  </a:cubicBezTo>
                  <a:cubicBezTo>
                    <a:pt x="142" y="50"/>
                    <a:pt x="142" y="50"/>
                    <a:pt x="142" y="50"/>
                  </a:cubicBezTo>
                  <a:cubicBezTo>
                    <a:pt x="163" y="69"/>
                    <a:pt x="163" y="69"/>
                    <a:pt x="163" y="69"/>
                  </a:cubicBezTo>
                  <a:cubicBezTo>
                    <a:pt x="163" y="73"/>
                    <a:pt x="163" y="73"/>
                    <a:pt x="163" y="73"/>
                  </a:cubicBezTo>
                  <a:lnTo>
                    <a:pt x="143" y="55"/>
                  </a:lnTo>
                  <a:close/>
                  <a:moveTo>
                    <a:pt x="163" y="43"/>
                  </a:moveTo>
                  <a:cubicBezTo>
                    <a:pt x="145" y="32"/>
                    <a:pt x="145" y="32"/>
                    <a:pt x="145" y="32"/>
                  </a:cubicBezTo>
                  <a:cubicBezTo>
                    <a:pt x="144" y="32"/>
                    <a:pt x="144" y="32"/>
                    <a:pt x="144" y="32"/>
                  </a:cubicBezTo>
                  <a:cubicBezTo>
                    <a:pt x="122" y="39"/>
                    <a:pt x="122" y="39"/>
                    <a:pt x="122" y="39"/>
                  </a:cubicBezTo>
                  <a:cubicBezTo>
                    <a:pt x="122" y="39"/>
                    <a:pt x="122" y="39"/>
                    <a:pt x="122" y="39"/>
                  </a:cubicBezTo>
                  <a:cubicBezTo>
                    <a:pt x="115" y="36"/>
                    <a:pt x="115" y="36"/>
                    <a:pt x="115" y="36"/>
                  </a:cubicBezTo>
                  <a:cubicBezTo>
                    <a:pt x="144" y="25"/>
                    <a:pt x="144" y="25"/>
                    <a:pt x="144" y="25"/>
                  </a:cubicBezTo>
                  <a:cubicBezTo>
                    <a:pt x="162" y="37"/>
                    <a:pt x="162" y="37"/>
                    <a:pt x="162" y="37"/>
                  </a:cubicBezTo>
                  <a:cubicBezTo>
                    <a:pt x="162" y="37"/>
                    <a:pt x="163" y="37"/>
                    <a:pt x="163" y="37"/>
                  </a:cubicBezTo>
                  <a:lnTo>
                    <a:pt x="163" y="43"/>
                  </a:lnTo>
                  <a:close/>
                  <a:moveTo>
                    <a:pt x="144" y="48"/>
                  </a:moveTo>
                  <a:cubicBezTo>
                    <a:pt x="143" y="48"/>
                    <a:pt x="143" y="48"/>
                    <a:pt x="143" y="48"/>
                  </a:cubicBezTo>
                  <a:cubicBezTo>
                    <a:pt x="125" y="40"/>
                    <a:pt x="125" y="40"/>
                    <a:pt x="125" y="40"/>
                  </a:cubicBezTo>
                  <a:cubicBezTo>
                    <a:pt x="144" y="34"/>
                    <a:pt x="144" y="34"/>
                    <a:pt x="144" y="34"/>
                  </a:cubicBezTo>
                  <a:cubicBezTo>
                    <a:pt x="162" y="45"/>
                    <a:pt x="162" y="45"/>
                    <a:pt x="162" y="45"/>
                  </a:cubicBezTo>
                  <a:cubicBezTo>
                    <a:pt x="162" y="45"/>
                    <a:pt x="163" y="45"/>
                    <a:pt x="163" y="45"/>
                  </a:cubicBezTo>
                  <a:cubicBezTo>
                    <a:pt x="163" y="66"/>
                    <a:pt x="163" y="66"/>
                    <a:pt x="163" y="66"/>
                  </a:cubicBezTo>
                  <a:lnTo>
                    <a:pt x="144" y="48"/>
                  </a:lnTo>
                  <a:close/>
                  <a:moveTo>
                    <a:pt x="163" y="35"/>
                  </a:moveTo>
                  <a:cubicBezTo>
                    <a:pt x="145" y="23"/>
                    <a:pt x="145" y="23"/>
                    <a:pt x="145" y="23"/>
                  </a:cubicBezTo>
                  <a:cubicBezTo>
                    <a:pt x="144" y="23"/>
                    <a:pt x="144" y="23"/>
                    <a:pt x="144" y="23"/>
                  </a:cubicBezTo>
                  <a:cubicBezTo>
                    <a:pt x="113" y="35"/>
                    <a:pt x="113" y="35"/>
                    <a:pt x="113" y="35"/>
                  </a:cubicBezTo>
                  <a:cubicBezTo>
                    <a:pt x="113" y="30"/>
                    <a:pt x="113" y="30"/>
                    <a:pt x="113" y="30"/>
                  </a:cubicBezTo>
                  <a:cubicBezTo>
                    <a:pt x="144" y="18"/>
                    <a:pt x="144" y="18"/>
                    <a:pt x="144" y="18"/>
                  </a:cubicBezTo>
                  <a:cubicBezTo>
                    <a:pt x="162" y="30"/>
                    <a:pt x="162" y="30"/>
                    <a:pt x="162" y="30"/>
                  </a:cubicBezTo>
                  <a:cubicBezTo>
                    <a:pt x="162" y="30"/>
                    <a:pt x="163" y="30"/>
                    <a:pt x="163" y="30"/>
                  </a:cubicBezTo>
                  <a:lnTo>
                    <a:pt x="163" y="35"/>
                  </a:lnTo>
                  <a:close/>
                  <a:moveTo>
                    <a:pt x="113" y="73"/>
                  </a:moveTo>
                  <a:cubicBezTo>
                    <a:pt x="144" y="64"/>
                    <a:pt x="144" y="64"/>
                    <a:pt x="144" y="64"/>
                  </a:cubicBezTo>
                  <a:cubicBezTo>
                    <a:pt x="154" y="68"/>
                    <a:pt x="154" y="68"/>
                    <a:pt x="154" y="68"/>
                  </a:cubicBezTo>
                  <a:cubicBezTo>
                    <a:pt x="162" y="76"/>
                    <a:pt x="162" y="76"/>
                    <a:pt x="162" y="76"/>
                  </a:cubicBezTo>
                  <a:cubicBezTo>
                    <a:pt x="144" y="69"/>
                    <a:pt x="144" y="69"/>
                    <a:pt x="144" y="69"/>
                  </a:cubicBezTo>
                  <a:cubicBezTo>
                    <a:pt x="144" y="69"/>
                    <a:pt x="144" y="69"/>
                    <a:pt x="144" y="69"/>
                  </a:cubicBezTo>
                  <a:cubicBezTo>
                    <a:pt x="113" y="77"/>
                    <a:pt x="113" y="77"/>
                    <a:pt x="113" y="77"/>
                  </a:cubicBezTo>
                  <a:lnTo>
                    <a:pt x="113" y="73"/>
                  </a:lnTo>
                  <a:close/>
                  <a:moveTo>
                    <a:pt x="145" y="9"/>
                  </a:moveTo>
                  <a:cubicBezTo>
                    <a:pt x="163" y="20"/>
                    <a:pt x="163" y="20"/>
                    <a:pt x="163" y="20"/>
                  </a:cubicBezTo>
                  <a:cubicBezTo>
                    <a:pt x="163" y="28"/>
                    <a:pt x="163" y="28"/>
                    <a:pt x="163" y="28"/>
                  </a:cubicBezTo>
                  <a:cubicBezTo>
                    <a:pt x="145" y="17"/>
                    <a:pt x="145" y="17"/>
                    <a:pt x="145" y="17"/>
                  </a:cubicBezTo>
                  <a:cubicBezTo>
                    <a:pt x="144" y="16"/>
                    <a:pt x="144" y="16"/>
                    <a:pt x="144" y="16"/>
                  </a:cubicBezTo>
                  <a:cubicBezTo>
                    <a:pt x="113" y="28"/>
                    <a:pt x="113" y="28"/>
                    <a:pt x="113" y="28"/>
                  </a:cubicBezTo>
                  <a:cubicBezTo>
                    <a:pt x="113" y="21"/>
                    <a:pt x="113" y="21"/>
                    <a:pt x="113" y="21"/>
                  </a:cubicBezTo>
                  <a:lnTo>
                    <a:pt x="145" y="9"/>
                  </a:lnTo>
                  <a:close/>
                  <a:moveTo>
                    <a:pt x="113" y="79"/>
                  </a:moveTo>
                  <a:cubicBezTo>
                    <a:pt x="144" y="71"/>
                    <a:pt x="144" y="71"/>
                    <a:pt x="144" y="71"/>
                  </a:cubicBezTo>
                  <a:cubicBezTo>
                    <a:pt x="163" y="78"/>
                    <a:pt x="163" y="78"/>
                    <a:pt x="163" y="78"/>
                  </a:cubicBezTo>
                  <a:cubicBezTo>
                    <a:pt x="163" y="84"/>
                    <a:pt x="163" y="84"/>
                    <a:pt x="163" y="84"/>
                  </a:cubicBezTo>
                  <a:cubicBezTo>
                    <a:pt x="144" y="77"/>
                    <a:pt x="144" y="77"/>
                    <a:pt x="144" y="77"/>
                  </a:cubicBezTo>
                  <a:cubicBezTo>
                    <a:pt x="144" y="77"/>
                    <a:pt x="144" y="77"/>
                    <a:pt x="144" y="77"/>
                  </a:cubicBezTo>
                  <a:cubicBezTo>
                    <a:pt x="113" y="85"/>
                    <a:pt x="113" y="85"/>
                    <a:pt x="113" y="85"/>
                  </a:cubicBezTo>
                  <a:lnTo>
                    <a:pt x="113" y="79"/>
                  </a:lnTo>
                  <a:close/>
                  <a:moveTo>
                    <a:pt x="278" y="41"/>
                  </a:moveTo>
                  <a:cubicBezTo>
                    <a:pt x="278" y="48"/>
                    <a:pt x="278" y="48"/>
                    <a:pt x="278" y="48"/>
                  </a:cubicBezTo>
                  <a:cubicBezTo>
                    <a:pt x="272" y="48"/>
                    <a:pt x="272" y="48"/>
                    <a:pt x="272" y="48"/>
                  </a:cubicBezTo>
                  <a:cubicBezTo>
                    <a:pt x="272" y="41"/>
                    <a:pt x="272" y="41"/>
                    <a:pt x="272" y="41"/>
                  </a:cubicBezTo>
                  <a:lnTo>
                    <a:pt x="278" y="41"/>
                  </a:lnTo>
                  <a:close/>
                  <a:moveTo>
                    <a:pt x="287" y="41"/>
                  </a:moveTo>
                  <a:cubicBezTo>
                    <a:pt x="287" y="48"/>
                    <a:pt x="287" y="48"/>
                    <a:pt x="287" y="48"/>
                  </a:cubicBezTo>
                  <a:cubicBezTo>
                    <a:pt x="280" y="48"/>
                    <a:pt x="280" y="48"/>
                    <a:pt x="280" y="48"/>
                  </a:cubicBezTo>
                  <a:cubicBezTo>
                    <a:pt x="280" y="41"/>
                    <a:pt x="280" y="41"/>
                    <a:pt x="280" y="41"/>
                  </a:cubicBezTo>
                  <a:lnTo>
                    <a:pt x="287" y="41"/>
                  </a:lnTo>
                  <a:close/>
                  <a:moveTo>
                    <a:pt x="295" y="41"/>
                  </a:moveTo>
                  <a:cubicBezTo>
                    <a:pt x="295" y="48"/>
                    <a:pt x="295" y="48"/>
                    <a:pt x="295" y="48"/>
                  </a:cubicBezTo>
                  <a:cubicBezTo>
                    <a:pt x="288" y="48"/>
                    <a:pt x="288" y="48"/>
                    <a:pt x="288" y="48"/>
                  </a:cubicBezTo>
                  <a:cubicBezTo>
                    <a:pt x="288" y="41"/>
                    <a:pt x="288" y="41"/>
                    <a:pt x="288" y="41"/>
                  </a:cubicBezTo>
                  <a:lnTo>
                    <a:pt x="295" y="41"/>
                  </a:lnTo>
                  <a:close/>
                  <a:moveTo>
                    <a:pt x="304" y="41"/>
                  </a:moveTo>
                  <a:cubicBezTo>
                    <a:pt x="304" y="48"/>
                    <a:pt x="304" y="48"/>
                    <a:pt x="304" y="48"/>
                  </a:cubicBezTo>
                  <a:cubicBezTo>
                    <a:pt x="297" y="48"/>
                    <a:pt x="297" y="48"/>
                    <a:pt x="297" y="48"/>
                  </a:cubicBezTo>
                  <a:cubicBezTo>
                    <a:pt x="297" y="41"/>
                    <a:pt x="297" y="41"/>
                    <a:pt x="297" y="41"/>
                  </a:cubicBezTo>
                  <a:lnTo>
                    <a:pt x="304" y="41"/>
                  </a:lnTo>
                  <a:close/>
                  <a:moveTo>
                    <a:pt x="312" y="41"/>
                  </a:moveTo>
                  <a:cubicBezTo>
                    <a:pt x="312" y="48"/>
                    <a:pt x="312" y="48"/>
                    <a:pt x="312" y="48"/>
                  </a:cubicBezTo>
                  <a:cubicBezTo>
                    <a:pt x="305" y="48"/>
                    <a:pt x="305" y="48"/>
                    <a:pt x="305" y="48"/>
                  </a:cubicBezTo>
                  <a:cubicBezTo>
                    <a:pt x="305" y="41"/>
                    <a:pt x="305" y="41"/>
                    <a:pt x="305" y="41"/>
                  </a:cubicBezTo>
                  <a:lnTo>
                    <a:pt x="312" y="41"/>
                  </a:lnTo>
                  <a:close/>
                  <a:moveTo>
                    <a:pt x="295" y="67"/>
                  </a:moveTo>
                  <a:cubicBezTo>
                    <a:pt x="288" y="67"/>
                    <a:pt x="288" y="67"/>
                    <a:pt x="288" y="67"/>
                  </a:cubicBezTo>
                  <a:cubicBezTo>
                    <a:pt x="288" y="60"/>
                    <a:pt x="288" y="60"/>
                    <a:pt x="288" y="60"/>
                  </a:cubicBezTo>
                  <a:cubicBezTo>
                    <a:pt x="295" y="60"/>
                    <a:pt x="295" y="60"/>
                    <a:pt x="295" y="60"/>
                  </a:cubicBezTo>
                  <a:lnTo>
                    <a:pt x="295" y="67"/>
                  </a:lnTo>
                  <a:close/>
                  <a:moveTo>
                    <a:pt x="297" y="60"/>
                  </a:moveTo>
                  <a:cubicBezTo>
                    <a:pt x="304" y="60"/>
                    <a:pt x="304" y="60"/>
                    <a:pt x="304" y="60"/>
                  </a:cubicBezTo>
                  <a:cubicBezTo>
                    <a:pt x="304" y="67"/>
                    <a:pt x="304" y="67"/>
                    <a:pt x="304" y="67"/>
                  </a:cubicBezTo>
                  <a:cubicBezTo>
                    <a:pt x="297" y="67"/>
                    <a:pt x="297" y="67"/>
                    <a:pt x="297" y="67"/>
                  </a:cubicBezTo>
                  <a:lnTo>
                    <a:pt x="297" y="60"/>
                  </a:lnTo>
                  <a:close/>
                  <a:moveTo>
                    <a:pt x="287" y="67"/>
                  </a:moveTo>
                  <a:cubicBezTo>
                    <a:pt x="280" y="67"/>
                    <a:pt x="280" y="67"/>
                    <a:pt x="280" y="67"/>
                  </a:cubicBezTo>
                  <a:cubicBezTo>
                    <a:pt x="280" y="60"/>
                    <a:pt x="280" y="60"/>
                    <a:pt x="280" y="60"/>
                  </a:cubicBezTo>
                  <a:cubicBezTo>
                    <a:pt x="287" y="60"/>
                    <a:pt x="287" y="60"/>
                    <a:pt x="287" y="60"/>
                  </a:cubicBezTo>
                  <a:lnTo>
                    <a:pt x="287" y="67"/>
                  </a:lnTo>
                  <a:close/>
                  <a:moveTo>
                    <a:pt x="278" y="67"/>
                  </a:moveTo>
                  <a:cubicBezTo>
                    <a:pt x="272" y="67"/>
                    <a:pt x="272" y="67"/>
                    <a:pt x="272" y="67"/>
                  </a:cubicBezTo>
                  <a:cubicBezTo>
                    <a:pt x="272" y="60"/>
                    <a:pt x="272" y="60"/>
                    <a:pt x="272" y="60"/>
                  </a:cubicBezTo>
                  <a:cubicBezTo>
                    <a:pt x="278" y="60"/>
                    <a:pt x="278" y="60"/>
                    <a:pt x="278" y="60"/>
                  </a:cubicBezTo>
                  <a:lnTo>
                    <a:pt x="278" y="67"/>
                  </a:lnTo>
                  <a:close/>
                  <a:moveTo>
                    <a:pt x="278" y="69"/>
                  </a:moveTo>
                  <a:cubicBezTo>
                    <a:pt x="278" y="77"/>
                    <a:pt x="278" y="77"/>
                    <a:pt x="278" y="77"/>
                  </a:cubicBezTo>
                  <a:cubicBezTo>
                    <a:pt x="272" y="77"/>
                    <a:pt x="272" y="77"/>
                    <a:pt x="272" y="77"/>
                  </a:cubicBezTo>
                  <a:cubicBezTo>
                    <a:pt x="272" y="69"/>
                    <a:pt x="272" y="69"/>
                    <a:pt x="272" y="69"/>
                  </a:cubicBezTo>
                  <a:lnTo>
                    <a:pt x="278" y="69"/>
                  </a:lnTo>
                  <a:close/>
                  <a:moveTo>
                    <a:pt x="280" y="69"/>
                  </a:moveTo>
                  <a:cubicBezTo>
                    <a:pt x="287" y="69"/>
                    <a:pt x="287" y="69"/>
                    <a:pt x="287" y="69"/>
                  </a:cubicBezTo>
                  <a:cubicBezTo>
                    <a:pt x="287" y="77"/>
                    <a:pt x="287" y="77"/>
                    <a:pt x="287" y="77"/>
                  </a:cubicBezTo>
                  <a:cubicBezTo>
                    <a:pt x="280" y="77"/>
                    <a:pt x="280" y="77"/>
                    <a:pt x="280" y="77"/>
                  </a:cubicBezTo>
                  <a:lnTo>
                    <a:pt x="280" y="69"/>
                  </a:lnTo>
                  <a:close/>
                  <a:moveTo>
                    <a:pt x="288" y="69"/>
                  </a:moveTo>
                  <a:cubicBezTo>
                    <a:pt x="295" y="69"/>
                    <a:pt x="295" y="69"/>
                    <a:pt x="295" y="69"/>
                  </a:cubicBezTo>
                  <a:cubicBezTo>
                    <a:pt x="295" y="77"/>
                    <a:pt x="295" y="77"/>
                    <a:pt x="295" y="77"/>
                  </a:cubicBezTo>
                  <a:cubicBezTo>
                    <a:pt x="288" y="77"/>
                    <a:pt x="288" y="77"/>
                    <a:pt x="288" y="77"/>
                  </a:cubicBezTo>
                  <a:lnTo>
                    <a:pt x="288" y="69"/>
                  </a:lnTo>
                  <a:close/>
                  <a:moveTo>
                    <a:pt x="297" y="69"/>
                  </a:moveTo>
                  <a:cubicBezTo>
                    <a:pt x="304" y="69"/>
                    <a:pt x="304" y="69"/>
                    <a:pt x="304" y="69"/>
                  </a:cubicBezTo>
                  <a:cubicBezTo>
                    <a:pt x="304" y="77"/>
                    <a:pt x="304" y="77"/>
                    <a:pt x="304" y="77"/>
                  </a:cubicBezTo>
                  <a:cubicBezTo>
                    <a:pt x="297" y="77"/>
                    <a:pt x="297" y="77"/>
                    <a:pt x="297" y="77"/>
                  </a:cubicBezTo>
                  <a:lnTo>
                    <a:pt x="297" y="69"/>
                  </a:lnTo>
                  <a:close/>
                  <a:moveTo>
                    <a:pt x="305" y="69"/>
                  </a:moveTo>
                  <a:cubicBezTo>
                    <a:pt x="312" y="69"/>
                    <a:pt x="312" y="69"/>
                    <a:pt x="312" y="69"/>
                  </a:cubicBezTo>
                  <a:cubicBezTo>
                    <a:pt x="312" y="77"/>
                    <a:pt x="312" y="77"/>
                    <a:pt x="312" y="77"/>
                  </a:cubicBezTo>
                  <a:cubicBezTo>
                    <a:pt x="305" y="77"/>
                    <a:pt x="305" y="77"/>
                    <a:pt x="305" y="77"/>
                  </a:cubicBezTo>
                  <a:lnTo>
                    <a:pt x="305" y="69"/>
                  </a:lnTo>
                  <a:close/>
                  <a:moveTo>
                    <a:pt x="305" y="67"/>
                  </a:moveTo>
                  <a:cubicBezTo>
                    <a:pt x="305" y="60"/>
                    <a:pt x="305" y="60"/>
                    <a:pt x="305" y="60"/>
                  </a:cubicBezTo>
                  <a:cubicBezTo>
                    <a:pt x="312" y="60"/>
                    <a:pt x="312" y="60"/>
                    <a:pt x="312" y="60"/>
                  </a:cubicBezTo>
                  <a:cubicBezTo>
                    <a:pt x="312" y="67"/>
                    <a:pt x="312" y="67"/>
                    <a:pt x="312" y="67"/>
                  </a:cubicBezTo>
                  <a:lnTo>
                    <a:pt x="305" y="67"/>
                  </a:lnTo>
                  <a:close/>
                  <a:moveTo>
                    <a:pt x="305" y="58"/>
                  </a:moveTo>
                  <a:cubicBezTo>
                    <a:pt x="305" y="50"/>
                    <a:pt x="305" y="50"/>
                    <a:pt x="305" y="50"/>
                  </a:cubicBezTo>
                  <a:cubicBezTo>
                    <a:pt x="312" y="50"/>
                    <a:pt x="312" y="50"/>
                    <a:pt x="312" y="50"/>
                  </a:cubicBezTo>
                  <a:cubicBezTo>
                    <a:pt x="312" y="58"/>
                    <a:pt x="312" y="58"/>
                    <a:pt x="312" y="58"/>
                  </a:cubicBezTo>
                  <a:lnTo>
                    <a:pt x="305" y="58"/>
                  </a:lnTo>
                  <a:close/>
                  <a:moveTo>
                    <a:pt x="304" y="58"/>
                  </a:moveTo>
                  <a:cubicBezTo>
                    <a:pt x="297" y="58"/>
                    <a:pt x="297" y="58"/>
                    <a:pt x="297" y="58"/>
                  </a:cubicBezTo>
                  <a:cubicBezTo>
                    <a:pt x="297" y="50"/>
                    <a:pt x="297" y="50"/>
                    <a:pt x="297" y="50"/>
                  </a:cubicBezTo>
                  <a:cubicBezTo>
                    <a:pt x="304" y="50"/>
                    <a:pt x="304" y="50"/>
                    <a:pt x="304" y="50"/>
                  </a:cubicBezTo>
                  <a:lnTo>
                    <a:pt x="304" y="58"/>
                  </a:lnTo>
                  <a:close/>
                  <a:moveTo>
                    <a:pt x="295" y="58"/>
                  </a:moveTo>
                  <a:cubicBezTo>
                    <a:pt x="288" y="58"/>
                    <a:pt x="288" y="58"/>
                    <a:pt x="288" y="58"/>
                  </a:cubicBezTo>
                  <a:cubicBezTo>
                    <a:pt x="288" y="50"/>
                    <a:pt x="288" y="50"/>
                    <a:pt x="288" y="50"/>
                  </a:cubicBezTo>
                  <a:cubicBezTo>
                    <a:pt x="295" y="50"/>
                    <a:pt x="295" y="50"/>
                    <a:pt x="295" y="50"/>
                  </a:cubicBezTo>
                  <a:lnTo>
                    <a:pt x="295" y="58"/>
                  </a:lnTo>
                  <a:close/>
                  <a:moveTo>
                    <a:pt x="287" y="58"/>
                  </a:moveTo>
                  <a:cubicBezTo>
                    <a:pt x="280" y="58"/>
                    <a:pt x="280" y="58"/>
                    <a:pt x="280" y="58"/>
                  </a:cubicBezTo>
                  <a:cubicBezTo>
                    <a:pt x="280" y="50"/>
                    <a:pt x="280" y="50"/>
                    <a:pt x="280" y="50"/>
                  </a:cubicBezTo>
                  <a:cubicBezTo>
                    <a:pt x="287" y="50"/>
                    <a:pt x="287" y="50"/>
                    <a:pt x="287" y="50"/>
                  </a:cubicBezTo>
                  <a:lnTo>
                    <a:pt x="287" y="58"/>
                  </a:lnTo>
                  <a:close/>
                  <a:moveTo>
                    <a:pt x="278" y="58"/>
                  </a:moveTo>
                  <a:cubicBezTo>
                    <a:pt x="272" y="58"/>
                    <a:pt x="272" y="58"/>
                    <a:pt x="272" y="58"/>
                  </a:cubicBezTo>
                  <a:cubicBezTo>
                    <a:pt x="272" y="50"/>
                    <a:pt x="272" y="50"/>
                    <a:pt x="272" y="50"/>
                  </a:cubicBezTo>
                  <a:cubicBezTo>
                    <a:pt x="278" y="50"/>
                    <a:pt x="278" y="50"/>
                    <a:pt x="278" y="50"/>
                  </a:cubicBezTo>
                  <a:lnTo>
                    <a:pt x="278" y="58"/>
                  </a:lnTo>
                  <a:close/>
                  <a:moveTo>
                    <a:pt x="270" y="58"/>
                  </a:moveTo>
                  <a:cubicBezTo>
                    <a:pt x="263" y="58"/>
                    <a:pt x="263" y="58"/>
                    <a:pt x="263" y="58"/>
                  </a:cubicBezTo>
                  <a:cubicBezTo>
                    <a:pt x="263" y="50"/>
                    <a:pt x="263" y="50"/>
                    <a:pt x="263" y="50"/>
                  </a:cubicBezTo>
                  <a:cubicBezTo>
                    <a:pt x="270" y="50"/>
                    <a:pt x="270" y="50"/>
                    <a:pt x="270" y="50"/>
                  </a:cubicBezTo>
                  <a:lnTo>
                    <a:pt x="270" y="58"/>
                  </a:lnTo>
                  <a:close/>
                  <a:moveTo>
                    <a:pt x="270" y="60"/>
                  </a:moveTo>
                  <a:cubicBezTo>
                    <a:pt x="270" y="67"/>
                    <a:pt x="270" y="67"/>
                    <a:pt x="270" y="67"/>
                  </a:cubicBezTo>
                  <a:cubicBezTo>
                    <a:pt x="263" y="67"/>
                    <a:pt x="263" y="67"/>
                    <a:pt x="263" y="67"/>
                  </a:cubicBezTo>
                  <a:cubicBezTo>
                    <a:pt x="263" y="60"/>
                    <a:pt x="263" y="60"/>
                    <a:pt x="263" y="60"/>
                  </a:cubicBezTo>
                  <a:lnTo>
                    <a:pt x="270" y="60"/>
                  </a:lnTo>
                  <a:close/>
                  <a:moveTo>
                    <a:pt x="270" y="69"/>
                  </a:moveTo>
                  <a:cubicBezTo>
                    <a:pt x="270" y="77"/>
                    <a:pt x="270" y="77"/>
                    <a:pt x="270" y="77"/>
                  </a:cubicBezTo>
                  <a:cubicBezTo>
                    <a:pt x="263" y="77"/>
                    <a:pt x="263" y="77"/>
                    <a:pt x="263" y="77"/>
                  </a:cubicBezTo>
                  <a:cubicBezTo>
                    <a:pt x="263" y="69"/>
                    <a:pt x="263" y="69"/>
                    <a:pt x="263" y="69"/>
                  </a:cubicBezTo>
                  <a:lnTo>
                    <a:pt x="270" y="69"/>
                  </a:lnTo>
                  <a:close/>
                  <a:moveTo>
                    <a:pt x="270" y="79"/>
                  </a:moveTo>
                  <a:cubicBezTo>
                    <a:pt x="270" y="86"/>
                    <a:pt x="270" y="86"/>
                    <a:pt x="270" y="86"/>
                  </a:cubicBezTo>
                  <a:cubicBezTo>
                    <a:pt x="263" y="86"/>
                    <a:pt x="263" y="86"/>
                    <a:pt x="263" y="86"/>
                  </a:cubicBezTo>
                  <a:cubicBezTo>
                    <a:pt x="263" y="79"/>
                    <a:pt x="263" y="79"/>
                    <a:pt x="263" y="79"/>
                  </a:cubicBezTo>
                  <a:lnTo>
                    <a:pt x="270" y="79"/>
                  </a:lnTo>
                  <a:close/>
                  <a:moveTo>
                    <a:pt x="272" y="79"/>
                  </a:moveTo>
                  <a:cubicBezTo>
                    <a:pt x="278" y="79"/>
                    <a:pt x="278" y="79"/>
                    <a:pt x="278" y="79"/>
                  </a:cubicBezTo>
                  <a:cubicBezTo>
                    <a:pt x="278" y="86"/>
                    <a:pt x="278" y="86"/>
                    <a:pt x="278" y="86"/>
                  </a:cubicBezTo>
                  <a:cubicBezTo>
                    <a:pt x="272" y="86"/>
                    <a:pt x="272" y="86"/>
                    <a:pt x="272" y="86"/>
                  </a:cubicBezTo>
                  <a:lnTo>
                    <a:pt x="272" y="79"/>
                  </a:lnTo>
                  <a:close/>
                  <a:moveTo>
                    <a:pt x="280" y="79"/>
                  </a:moveTo>
                  <a:cubicBezTo>
                    <a:pt x="287" y="79"/>
                    <a:pt x="287" y="79"/>
                    <a:pt x="287" y="79"/>
                  </a:cubicBezTo>
                  <a:cubicBezTo>
                    <a:pt x="287" y="86"/>
                    <a:pt x="287" y="86"/>
                    <a:pt x="287" y="86"/>
                  </a:cubicBezTo>
                  <a:cubicBezTo>
                    <a:pt x="280" y="86"/>
                    <a:pt x="280" y="86"/>
                    <a:pt x="280" y="86"/>
                  </a:cubicBezTo>
                  <a:lnTo>
                    <a:pt x="280" y="79"/>
                  </a:lnTo>
                  <a:close/>
                  <a:moveTo>
                    <a:pt x="288" y="79"/>
                  </a:moveTo>
                  <a:cubicBezTo>
                    <a:pt x="295" y="79"/>
                    <a:pt x="295" y="79"/>
                    <a:pt x="295" y="79"/>
                  </a:cubicBezTo>
                  <a:cubicBezTo>
                    <a:pt x="295" y="86"/>
                    <a:pt x="295" y="86"/>
                    <a:pt x="295" y="86"/>
                  </a:cubicBezTo>
                  <a:cubicBezTo>
                    <a:pt x="288" y="86"/>
                    <a:pt x="288" y="86"/>
                    <a:pt x="288" y="86"/>
                  </a:cubicBezTo>
                  <a:lnTo>
                    <a:pt x="288" y="79"/>
                  </a:lnTo>
                  <a:close/>
                  <a:moveTo>
                    <a:pt x="297" y="79"/>
                  </a:moveTo>
                  <a:cubicBezTo>
                    <a:pt x="304" y="79"/>
                    <a:pt x="304" y="79"/>
                    <a:pt x="304" y="79"/>
                  </a:cubicBezTo>
                  <a:cubicBezTo>
                    <a:pt x="304" y="86"/>
                    <a:pt x="304" y="86"/>
                    <a:pt x="304" y="86"/>
                  </a:cubicBezTo>
                  <a:cubicBezTo>
                    <a:pt x="297" y="86"/>
                    <a:pt x="297" y="86"/>
                    <a:pt x="297" y="86"/>
                  </a:cubicBezTo>
                  <a:lnTo>
                    <a:pt x="297" y="79"/>
                  </a:lnTo>
                  <a:close/>
                  <a:moveTo>
                    <a:pt x="305" y="79"/>
                  </a:moveTo>
                  <a:cubicBezTo>
                    <a:pt x="312" y="79"/>
                    <a:pt x="312" y="79"/>
                    <a:pt x="312" y="79"/>
                  </a:cubicBezTo>
                  <a:cubicBezTo>
                    <a:pt x="312" y="86"/>
                    <a:pt x="312" y="86"/>
                    <a:pt x="312" y="86"/>
                  </a:cubicBezTo>
                  <a:cubicBezTo>
                    <a:pt x="305" y="86"/>
                    <a:pt x="305" y="86"/>
                    <a:pt x="305" y="86"/>
                  </a:cubicBezTo>
                  <a:lnTo>
                    <a:pt x="305" y="79"/>
                  </a:lnTo>
                  <a:close/>
                  <a:moveTo>
                    <a:pt x="270" y="48"/>
                  </a:moveTo>
                  <a:cubicBezTo>
                    <a:pt x="263" y="48"/>
                    <a:pt x="263" y="48"/>
                    <a:pt x="263" y="48"/>
                  </a:cubicBezTo>
                  <a:cubicBezTo>
                    <a:pt x="263" y="41"/>
                    <a:pt x="263" y="41"/>
                    <a:pt x="263" y="41"/>
                  </a:cubicBezTo>
                  <a:cubicBezTo>
                    <a:pt x="270" y="41"/>
                    <a:pt x="270" y="41"/>
                    <a:pt x="270" y="41"/>
                  </a:cubicBezTo>
                  <a:lnTo>
                    <a:pt x="270" y="48"/>
                  </a:lnTo>
                  <a:close/>
                  <a:moveTo>
                    <a:pt x="263" y="88"/>
                  </a:moveTo>
                  <a:cubicBezTo>
                    <a:pt x="270" y="88"/>
                    <a:pt x="270" y="88"/>
                    <a:pt x="270" y="88"/>
                  </a:cubicBezTo>
                  <a:cubicBezTo>
                    <a:pt x="270" y="95"/>
                    <a:pt x="270" y="95"/>
                    <a:pt x="270" y="95"/>
                  </a:cubicBezTo>
                  <a:cubicBezTo>
                    <a:pt x="263" y="95"/>
                    <a:pt x="263" y="95"/>
                    <a:pt x="263" y="95"/>
                  </a:cubicBezTo>
                  <a:lnTo>
                    <a:pt x="263" y="88"/>
                  </a:lnTo>
                  <a:close/>
                  <a:moveTo>
                    <a:pt x="272" y="88"/>
                  </a:moveTo>
                  <a:cubicBezTo>
                    <a:pt x="278" y="88"/>
                    <a:pt x="278" y="88"/>
                    <a:pt x="278" y="88"/>
                  </a:cubicBezTo>
                  <a:cubicBezTo>
                    <a:pt x="278" y="95"/>
                    <a:pt x="278" y="95"/>
                    <a:pt x="278" y="95"/>
                  </a:cubicBezTo>
                  <a:cubicBezTo>
                    <a:pt x="272" y="95"/>
                    <a:pt x="272" y="95"/>
                    <a:pt x="272" y="95"/>
                  </a:cubicBezTo>
                  <a:lnTo>
                    <a:pt x="272" y="88"/>
                  </a:lnTo>
                  <a:close/>
                  <a:moveTo>
                    <a:pt x="280" y="88"/>
                  </a:moveTo>
                  <a:cubicBezTo>
                    <a:pt x="287" y="88"/>
                    <a:pt x="287" y="88"/>
                    <a:pt x="287" y="88"/>
                  </a:cubicBezTo>
                  <a:cubicBezTo>
                    <a:pt x="287" y="95"/>
                    <a:pt x="287" y="95"/>
                    <a:pt x="287" y="95"/>
                  </a:cubicBezTo>
                  <a:cubicBezTo>
                    <a:pt x="280" y="95"/>
                    <a:pt x="280" y="95"/>
                    <a:pt x="280" y="95"/>
                  </a:cubicBezTo>
                  <a:lnTo>
                    <a:pt x="280" y="88"/>
                  </a:lnTo>
                  <a:close/>
                  <a:moveTo>
                    <a:pt x="288" y="88"/>
                  </a:moveTo>
                  <a:cubicBezTo>
                    <a:pt x="295" y="88"/>
                    <a:pt x="295" y="88"/>
                    <a:pt x="295" y="88"/>
                  </a:cubicBezTo>
                  <a:cubicBezTo>
                    <a:pt x="295" y="95"/>
                    <a:pt x="295" y="95"/>
                    <a:pt x="295" y="95"/>
                  </a:cubicBezTo>
                  <a:cubicBezTo>
                    <a:pt x="288" y="95"/>
                    <a:pt x="288" y="95"/>
                    <a:pt x="288" y="95"/>
                  </a:cubicBezTo>
                  <a:lnTo>
                    <a:pt x="288" y="88"/>
                  </a:lnTo>
                  <a:close/>
                  <a:moveTo>
                    <a:pt x="297" y="88"/>
                  </a:moveTo>
                  <a:cubicBezTo>
                    <a:pt x="304" y="88"/>
                    <a:pt x="304" y="88"/>
                    <a:pt x="304" y="88"/>
                  </a:cubicBezTo>
                  <a:cubicBezTo>
                    <a:pt x="304" y="95"/>
                    <a:pt x="304" y="95"/>
                    <a:pt x="304" y="95"/>
                  </a:cubicBezTo>
                  <a:cubicBezTo>
                    <a:pt x="297" y="95"/>
                    <a:pt x="297" y="95"/>
                    <a:pt x="297" y="95"/>
                  </a:cubicBezTo>
                  <a:lnTo>
                    <a:pt x="297" y="88"/>
                  </a:lnTo>
                  <a:close/>
                  <a:moveTo>
                    <a:pt x="305" y="88"/>
                  </a:moveTo>
                  <a:cubicBezTo>
                    <a:pt x="312" y="88"/>
                    <a:pt x="312" y="88"/>
                    <a:pt x="312" y="88"/>
                  </a:cubicBezTo>
                  <a:cubicBezTo>
                    <a:pt x="312" y="95"/>
                    <a:pt x="312" y="95"/>
                    <a:pt x="312" y="95"/>
                  </a:cubicBezTo>
                  <a:cubicBezTo>
                    <a:pt x="305" y="95"/>
                    <a:pt x="305" y="95"/>
                    <a:pt x="305" y="95"/>
                  </a:cubicBezTo>
                  <a:lnTo>
                    <a:pt x="305" y="88"/>
                  </a:lnTo>
                  <a:close/>
                  <a:moveTo>
                    <a:pt x="312" y="36"/>
                  </a:moveTo>
                  <a:cubicBezTo>
                    <a:pt x="312" y="39"/>
                    <a:pt x="312" y="39"/>
                    <a:pt x="312" y="39"/>
                  </a:cubicBezTo>
                  <a:cubicBezTo>
                    <a:pt x="305" y="39"/>
                    <a:pt x="305" y="39"/>
                    <a:pt x="305" y="39"/>
                  </a:cubicBezTo>
                  <a:cubicBezTo>
                    <a:pt x="305" y="39"/>
                    <a:pt x="304" y="39"/>
                    <a:pt x="304" y="39"/>
                  </a:cubicBezTo>
                  <a:cubicBezTo>
                    <a:pt x="304" y="39"/>
                    <a:pt x="304" y="39"/>
                    <a:pt x="304" y="39"/>
                  </a:cubicBezTo>
                  <a:cubicBezTo>
                    <a:pt x="296" y="39"/>
                    <a:pt x="296" y="39"/>
                    <a:pt x="296" y="39"/>
                  </a:cubicBezTo>
                  <a:cubicBezTo>
                    <a:pt x="296" y="39"/>
                    <a:pt x="296" y="39"/>
                    <a:pt x="296" y="39"/>
                  </a:cubicBezTo>
                  <a:cubicBezTo>
                    <a:pt x="296" y="39"/>
                    <a:pt x="296" y="39"/>
                    <a:pt x="296" y="39"/>
                  </a:cubicBezTo>
                  <a:cubicBezTo>
                    <a:pt x="288" y="39"/>
                    <a:pt x="288" y="39"/>
                    <a:pt x="288" y="39"/>
                  </a:cubicBezTo>
                  <a:cubicBezTo>
                    <a:pt x="288" y="39"/>
                    <a:pt x="288" y="39"/>
                    <a:pt x="288" y="39"/>
                  </a:cubicBezTo>
                  <a:cubicBezTo>
                    <a:pt x="287" y="39"/>
                    <a:pt x="287" y="39"/>
                    <a:pt x="287" y="39"/>
                  </a:cubicBezTo>
                  <a:cubicBezTo>
                    <a:pt x="279" y="39"/>
                    <a:pt x="279" y="39"/>
                    <a:pt x="279" y="39"/>
                  </a:cubicBezTo>
                  <a:cubicBezTo>
                    <a:pt x="279" y="39"/>
                    <a:pt x="279" y="39"/>
                    <a:pt x="279" y="39"/>
                  </a:cubicBezTo>
                  <a:cubicBezTo>
                    <a:pt x="279" y="39"/>
                    <a:pt x="279" y="39"/>
                    <a:pt x="279" y="39"/>
                  </a:cubicBezTo>
                  <a:cubicBezTo>
                    <a:pt x="271" y="39"/>
                    <a:pt x="271" y="39"/>
                    <a:pt x="271" y="39"/>
                  </a:cubicBezTo>
                  <a:cubicBezTo>
                    <a:pt x="271" y="39"/>
                    <a:pt x="271" y="39"/>
                    <a:pt x="271" y="39"/>
                  </a:cubicBezTo>
                  <a:cubicBezTo>
                    <a:pt x="271" y="39"/>
                    <a:pt x="271" y="39"/>
                    <a:pt x="270" y="39"/>
                  </a:cubicBezTo>
                  <a:cubicBezTo>
                    <a:pt x="263" y="39"/>
                    <a:pt x="263" y="39"/>
                    <a:pt x="263" y="39"/>
                  </a:cubicBezTo>
                  <a:cubicBezTo>
                    <a:pt x="263" y="3"/>
                    <a:pt x="263" y="3"/>
                    <a:pt x="263" y="3"/>
                  </a:cubicBezTo>
                  <a:lnTo>
                    <a:pt x="312" y="3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0" name="Freeform 281">
              <a:extLst>
                <a:ext uri="{FF2B5EF4-FFF2-40B4-BE49-F238E27FC236}">
                  <a16:creationId xmlns:a16="http://schemas.microsoft.com/office/drawing/2014/main" id="{C052D25B-9B6F-40E4-849F-2FE5956927D5}"/>
                </a:ext>
              </a:extLst>
            </p:cNvPr>
            <p:cNvSpPr>
              <a:spLocks noEditPoints="1"/>
            </p:cNvSpPr>
            <p:nvPr userDrawn="1"/>
          </p:nvSpPr>
          <p:spPr bwMode="auto">
            <a:xfrm>
              <a:off x="4313238" y="4302125"/>
              <a:ext cx="434975" cy="531813"/>
            </a:xfrm>
            <a:custGeom>
              <a:avLst/>
              <a:gdLst>
                <a:gd name="T0" fmla="*/ 217 w 274"/>
                <a:gd name="T1" fmla="*/ 119 h 335"/>
                <a:gd name="T2" fmla="*/ 178 w 274"/>
                <a:gd name="T3" fmla="*/ 80 h 335"/>
                <a:gd name="T4" fmla="*/ 217 w 274"/>
                <a:gd name="T5" fmla="*/ 80 h 335"/>
                <a:gd name="T6" fmla="*/ 139 w 274"/>
                <a:gd name="T7" fmla="*/ 0 h 335"/>
                <a:gd name="T8" fmla="*/ 56 w 274"/>
                <a:gd name="T9" fmla="*/ 80 h 335"/>
                <a:gd name="T10" fmla="*/ 96 w 274"/>
                <a:gd name="T11" fmla="*/ 80 h 335"/>
                <a:gd name="T12" fmla="*/ 56 w 274"/>
                <a:gd name="T13" fmla="*/ 119 h 335"/>
                <a:gd name="T14" fmla="*/ 96 w 274"/>
                <a:gd name="T15" fmla="*/ 119 h 335"/>
                <a:gd name="T16" fmla="*/ 0 w 274"/>
                <a:gd name="T17" fmla="*/ 216 h 335"/>
                <a:gd name="T18" fmla="*/ 117 w 274"/>
                <a:gd name="T19" fmla="*/ 216 h 335"/>
                <a:gd name="T20" fmla="*/ 117 w 274"/>
                <a:gd name="T21" fmla="*/ 335 h 335"/>
                <a:gd name="T22" fmla="*/ 156 w 274"/>
                <a:gd name="T23" fmla="*/ 335 h 335"/>
                <a:gd name="T24" fmla="*/ 156 w 274"/>
                <a:gd name="T25" fmla="*/ 216 h 335"/>
                <a:gd name="T26" fmla="*/ 274 w 274"/>
                <a:gd name="T27" fmla="*/ 216 h 335"/>
                <a:gd name="T28" fmla="*/ 183 w 274"/>
                <a:gd name="T29" fmla="*/ 119 h 335"/>
                <a:gd name="T30" fmla="*/ 217 w 274"/>
                <a:gd name="T31" fmla="*/ 119 h 335"/>
                <a:gd name="T32" fmla="*/ 252 w 274"/>
                <a:gd name="T33" fmla="*/ 207 h 335"/>
                <a:gd name="T34" fmla="*/ 152 w 274"/>
                <a:gd name="T35" fmla="*/ 207 h 335"/>
                <a:gd name="T36" fmla="*/ 152 w 274"/>
                <a:gd name="T37" fmla="*/ 331 h 335"/>
                <a:gd name="T38" fmla="*/ 122 w 274"/>
                <a:gd name="T39" fmla="*/ 331 h 335"/>
                <a:gd name="T40" fmla="*/ 122 w 274"/>
                <a:gd name="T41" fmla="*/ 207 h 335"/>
                <a:gd name="T42" fmla="*/ 21 w 274"/>
                <a:gd name="T43" fmla="*/ 207 h 335"/>
                <a:gd name="T44" fmla="*/ 113 w 274"/>
                <a:gd name="T45" fmla="*/ 110 h 335"/>
                <a:gd name="T46" fmla="*/ 78 w 274"/>
                <a:gd name="T47" fmla="*/ 110 h 335"/>
                <a:gd name="T48" fmla="*/ 113 w 274"/>
                <a:gd name="T49" fmla="*/ 75 h 335"/>
                <a:gd name="T50" fmla="*/ 78 w 274"/>
                <a:gd name="T51" fmla="*/ 75 h 335"/>
                <a:gd name="T52" fmla="*/ 139 w 274"/>
                <a:gd name="T53" fmla="*/ 9 h 335"/>
                <a:gd name="T54" fmla="*/ 200 w 274"/>
                <a:gd name="T55" fmla="*/ 75 h 335"/>
                <a:gd name="T56" fmla="*/ 161 w 274"/>
                <a:gd name="T57" fmla="*/ 75 h 335"/>
                <a:gd name="T58" fmla="*/ 200 w 274"/>
                <a:gd name="T59" fmla="*/ 110 h 335"/>
                <a:gd name="T60" fmla="*/ 161 w 274"/>
                <a:gd name="T61" fmla="*/ 110 h 335"/>
                <a:gd name="T62" fmla="*/ 252 w 274"/>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335">
                  <a:moveTo>
                    <a:pt x="217" y="119"/>
                  </a:moveTo>
                  <a:lnTo>
                    <a:pt x="178" y="80"/>
                  </a:lnTo>
                  <a:lnTo>
                    <a:pt x="217" y="80"/>
                  </a:lnTo>
                  <a:lnTo>
                    <a:pt x="139" y="0"/>
                  </a:lnTo>
                  <a:lnTo>
                    <a:pt x="56" y="80"/>
                  </a:lnTo>
                  <a:lnTo>
                    <a:pt x="96" y="80"/>
                  </a:lnTo>
                  <a:lnTo>
                    <a:pt x="56" y="119"/>
                  </a:lnTo>
                  <a:lnTo>
                    <a:pt x="96" y="119"/>
                  </a:lnTo>
                  <a:lnTo>
                    <a:pt x="0" y="216"/>
                  </a:lnTo>
                  <a:lnTo>
                    <a:pt x="117" y="216"/>
                  </a:lnTo>
                  <a:lnTo>
                    <a:pt x="117" y="335"/>
                  </a:lnTo>
                  <a:lnTo>
                    <a:pt x="156" y="335"/>
                  </a:lnTo>
                  <a:lnTo>
                    <a:pt x="156" y="216"/>
                  </a:lnTo>
                  <a:lnTo>
                    <a:pt x="274" y="216"/>
                  </a:lnTo>
                  <a:lnTo>
                    <a:pt x="183" y="119"/>
                  </a:lnTo>
                  <a:lnTo>
                    <a:pt x="217" y="119"/>
                  </a:lnTo>
                  <a:close/>
                  <a:moveTo>
                    <a:pt x="252" y="207"/>
                  </a:moveTo>
                  <a:lnTo>
                    <a:pt x="152" y="207"/>
                  </a:lnTo>
                  <a:lnTo>
                    <a:pt x="152" y="331"/>
                  </a:lnTo>
                  <a:lnTo>
                    <a:pt x="122" y="331"/>
                  </a:lnTo>
                  <a:lnTo>
                    <a:pt x="122" y="207"/>
                  </a:lnTo>
                  <a:lnTo>
                    <a:pt x="21" y="207"/>
                  </a:lnTo>
                  <a:lnTo>
                    <a:pt x="113" y="110"/>
                  </a:lnTo>
                  <a:lnTo>
                    <a:pt x="78" y="110"/>
                  </a:lnTo>
                  <a:lnTo>
                    <a:pt x="113" y="75"/>
                  </a:lnTo>
                  <a:lnTo>
                    <a:pt x="78" y="75"/>
                  </a:lnTo>
                  <a:lnTo>
                    <a:pt x="139" y="9"/>
                  </a:lnTo>
                  <a:lnTo>
                    <a:pt x="200" y="75"/>
                  </a:lnTo>
                  <a:lnTo>
                    <a:pt x="161" y="75"/>
                  </a:lnTo>
                  <a:lnTo>
                    <a:pt x="200"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1" name="Freeform 282">
              <a:extLst>
                <a:ext uri="{FF2B5EF4-FFF2-40B4-BE49-F238E27FC236}">
                  <a16:creationId xmlns:a16="http://schemas.microsoft.com/office/drawing/2014/main" id="{72C3FC00-324F-46AC-B48B-BE603250DAB0}"/>
                </a:ext>
              </a:extLst>
            </p:cNvPr>
            <p:cNvSpPr>
              <a:spLocks noEditPoints="1"/>
            </p:cNvSpPr>
            <p:nvPr userDrawn="1"/>
          </p:nvSpPr>
          <p:spPr bwMode="auto">
            <a:xfrm>
              <a:off x="7381875" y="4302125"/>
              <a:ext cx="428625" cy="531813"/>
            </a:xfrm>
            <a:custGeom>
              <a:avLst/>
              <a:gdLst>
                <a:gd name="T0" fmla="*/ 217 w 270"/>
                <a:gd name="T1" fmla="*/ 119 h 335"/>
                <a:gd name="T2" fmla="*/ 178 w 270"/>
                <a:gd name="T3" fmla="*/ 80 h 335"/>
                <a:gd name="T4" fmla="*/ 217 w 270"/>
                <a:gd name="T5" fmla="*/ 80 h 335"/>
                <a:gd name="T6" fmla="*/ 139 w 270"/>
                <a:gd name="T7" fmla="*/ 0 h 335"/>
                <a:gd name="T8" fmla="*/ 56 w 270"/>
                <a:gd name="T9" fmla="*/ 80 h 335"/>
                <a:gd name="T10" fmla="*/ 96 w 270"/>
                <a:gd name="T11" fmla="*/ 80 h 335"/>
                <a:gd name="T12" fmla="*/ 56 w 270"/>
                <a:gd name="T13" fmla="*/ 119 h 335"/>
                <a:gd name="T14" fmla="*/ 96 w 270"/>
                <a:gd name="T15" fmla="*/ 119 h 335"/>
                <a:gd name="T16" fmla="*/ 0 w 270"/>
                <a:gd name="T17" fmla="*/ 216 h 335"/>
                <a:gd name="T18" fmla="*/ 113 w 270"/>
                <a:gd name="T19" fmla="*/ 216 h 335"/>
                <a:gd name="T20" fmla="*/ 113 w 270"/>
                <a:gd name="T21" fmla="*/ 335 h 335"/>
                <a:gd name="T22" fmla="*/ 157 w 270"/>
                <a:gd name="T23" fmla="*/ 335 h 335"/>
                <a:gd name="T24" fmla="*/ 157 w 270"/>
                <a:gd name="T25" fmla="*/ 216 h 335"/>
                <a:gd name="T26" fmla="*/ 270 w 270"/>
                <a:gd name="T27" fmla="*/ 216 h 335"/>
                <a:gd name="T28" fmla="*/ 178 w 270"/>
                <a:gd name="T29" fmla="*/ 119 h 335"/>
                <a:gd name="T30" fmla="*/ 217 w 270"/>
                <a:gd name="T31" fmla="*/ 119 h 335"/>
                <a:gd name="T32" fmla="*/ 252 w 270"/>
                <a:gd name="T33" fmla="*/ 207 h 335"/>
                <a:gd name="T34" fmla="*/ 148 w 270"/>
                <a:gd name="T35" fmla="*/ 207 h 335"/>
                <a:gd name="T36" fmla="*/ 148 w 270"/>
                <a:gd name="T37" fmla="*/ 331 h 335"/>
                <a:gd name="T38" fmla="*/ 122 w 270"/>
                <a:gd name="T39" fmla="*/ 331 h 335"/>
                <a:gd name="T40" fmla="*/ 122 w 270"/>
                <a:gd name="T41" fmla="*/ 207 h 335"/>
                <a:gd name="T42" fmla="*/ 22 w 270"/>
                <a:gd name="T43" fmla="*/ 207 h 335"/>
                <a:gd name="T44" fmla="*/ 113 w 270"/>
                <a:gd name="T45" fmla="*/ 110 h 335"/>
                <a:gd name="T46" fmla="*/ 74 w 270"/>
                <a:gd name="T47" fmla="*/ 110 h 335"/>
                <a:gd name="T48" fmla="*/ 113 w 270"/>
                <a:gd name="T49" fmla="*/ 75 h 335"/>
                <a:gd name="T50" fmla="*/ 74 w 270"/>
                <a:gd name="T51" fmla="*/ 75 h 335"/>
                <a:gd name="T52" fmla="*/ 139 w 270"/>
                <a:gd name="T53" fmla="*/ 9 h 335"/>
                <a:gd name="T54" fmla="*/ 196 w 270"/>
                <a:gd name="T55" fmla="*/ 75 h 335"/>
                <a:gd name="T56" fmla="*/ 161 w 270"/>
                <a:gd name="T57" fmla="*/ 75 h 335"/>
                <a:gd name="T58" fmla="*/ 196 w 270"/>
                <a:gd name="T59" fmla="*/ 110 h 335"/>
                <a:gd name="T60" fmla="*/ 161 w 270"/>
                <a:gd name="T61" fmla="*/ 110 h 335"/>
                <a:gd name="T62" fmla="*/ 252 w 270"/>
                <a:gd name="T63" fmla="*/ 207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335">
                  <a:moveTo>
                    <a:pt x="217" y="119"/>
                  </a:moveTo>
                  <a:lnTo>
                    <a:pt x="178" y="80"/>
                  </a:lnTo>
                  <a:lnTo>
                    <a:pt x="217" y="80"/>
                  </a:lnTo>
                  <a:lnTo>
                    <a:pt x="139" y="0"/>
                  </a:lnTo>
                  <a:lnTo>
                    <a:pt x="56" y="80"/>
                  </a:lnTo>
                  <a:lnTo>
                    <a:pt x="96" y="80"/>
                  </a:lnTo>
                  <a:lnTo>
                    <a:pt x="56" y="119"/>
                  </a:lnTo>
                  <a:lnTo>
                    <a:pt x="96" y="119"/>
                  </a:lnTo>
                  <a:lnTo>
                    <a:pt x="0" y="216"/>
                  </a:lnTo>
                  <a:lnTo>
                    <a:pt x="113" y="216"/>
                  </a:lnTo>
                  <a:lnTo>
                    <a:pt x="113" y="335"/>
                  </a:lnTo>
                  <a:lnTo>
                    <a:pt x="157" y="335"/>
                  </a:lnTo>
                  <a:lnTo>
                    <a:pt x="157" y="216"/>
                  </a:lnTo>
                  <a:lnTo>
                    <a:pt x="270" y="216"/>
                  </a:lnTo>
                  <a:lnTo>
                    <a:pt x="178" y="119"/>
                  </a:lnTo>
                  <a:lnTo>
                    <a:pt x="217" y="119"/>
                  </a:lnTo>
                  <a:close/>
                  <a:moveTo>
                    <a:pt x="252" y="207"/>
                  </a:moveTo>
                  <a:lnTo>
                    <a:pt x="148" y="207"/>
                  </a:lnTo>
                  <a:lnTo>
                    <a:pt x="148" y="331"/>
                  </a:lnTo>
                  <a:lnTo>
                    <a:pt x="122" y="331"/>
                  </a:lnTo>
                  <a:lnTo>
                    <a:pt x="122" y="207"/>
                  </a:lnTo>
                  <a:lnTo>
                    <a:pt x="22" y="207"/>
                  </a:lnTo>
                  <a:lnTo>
                    <a:pt x="113" y="110"/>
                  </a:lnTo>
                  <a:lnTo>
                    <a:pt x="74" y="110"/>
                  </a:lnTo>
                  <a:lnTo>
                    <a:pt x="113" y="75"/>
                  </a:lnTo>
                  <a:lnTo>
                    <a:pt x="74" y="75"/>
                  </a:lnTo>
                  <a:lnTo>
                    <a:pt x="139" y="9"/>
                  </a:lnTo>
                  <a:lnTo>
                    <a:pt x="196" y="75"/>
                  </a:lnTo>
                  <a:lnTo>
                    <a:pt x="161" y="75"/>
                  </a:lnTo>
                  <a:lnTo>
                    <a:pt x="196" y="110"/>
                  </a:lnTo>
                  <a:lnTo>
                    <a:pt x="161" y="110"/>
                  </a:lnTo>
                  <a:lnTo>
                    <a:pt x="252" y="20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2" name="Freeform 283">
              <a:extLst>
                <a:ext uri="{FF2B5EF4-FFF2-40B4-BE49-F238E27FC236}">
                  <a16:creationId xmlns:a16="http://schemas.microsoft.com/office/drawing/2014/main" id="{A80C6D1E-67CD-4C9E-945E-7A106114C2E1}"/>
                </a:ext>
              </a:extLst>
            </p:cNvPr>
            <p:cNvSpPr>
              <a:spLocks noEditPoints="1"/>
            </p:cNvSpPr>
            <p:nvPr userDrawn="1"/>
          </p:nvSpPr>
          <p:spPr bwMode="auto">
            <a:xfrm>
              <a:off x="11722100" y="4714875"/>
              <a:ext cx="26988" cy="34925"/>
            </a:xfrm>
            <a:custGeom>
              <a:avLst/>
              <a:gdLst>
                <a:gd name="T0" fmla="*/ 2 w 4"/>
                <a:gd name="T1" fmla="*/ 0 h 5"/>
                <a:gd name="T2" fmla="*/ 0 w 4"/>
                <a:gd name="T3" fmla="*/ 1 h 5"/>
                <a:gd name="T4" fmla="*/ 1 w 4"/>
                <a:gd name="T5" fmla="*/ 4 h 5"/>
                <a:gd name="T6" fmla="*/ 2 w 4"/>
                <a:gd name="T7" fmla="*/ 5 h 5"/>
                <a:gd name="T8" fmla="*/ 3 w 4"/>
                <a:gd name="T9" fmla="*/ 4 h 5"/>
                <a:gd name="T10" fmla="*/ 3 w 4"/>
                <a:gd name="T11" fmla="*/ 1 h 5"/>
                <a:gd name="T12" fmla="*/ 2 w 4"/>
                <a:gd name="T13" fmla="*/ 0 h 5"/>
                <a:gd name="T14" fmla="*/ 2 w 4"/>
                <a:gd name="T15" fmla="*/ 4 h 5"/>
                <a:gd name="T16" fmla="*/ 1 w 4"/>
                <a:gd name="T17" fmla="*/ 3 h 5"/>
                <a:gd name="T18" fmla="*/ 1 w 4"/>
                <a:gd name="T19" fmla="*/ 1 h 5"/>
                <a:gd name="T20" fmla="*/ 2 w 4"/>
                <a:gd name="T21" fmla="*/ 1 h 5"/>
                <a:gd name="T22" fmla="*/ 2 w 4"/>
                <a:gd name="T23" fmla="*/ 1 h 5"/>
                <a:gd name="T24" fmla="*/ 2 w 4"/>
                <a:gd name="T25" fmla="*/ 4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0"/>
                  </a:moveTo>
                  <a:cubicBezTo>
                    <a:pt x="1" y="0"/>
                    <a:pt x="1" y="0"/>
                    <a:pt x="0" y="1"/>
                  </a:cubicBezTo>
                  <a:cubicBezTo>
                    <a:pt x="0" y="1"/>
                    <a:pt x="0" y="4"/>
                    <a:pt x="1" y="4"/>
                  </a:cubicBezTo>
                  <a:cubicBezTo>
                    <a:pt x="1" y="4"/>
                    <a:pt x="2" y="5"/>
                    <a:pt x="2" y="5"/>
                  </a:cubicBezTo>
                  <a:cubicBezTo>
                    <a:pt x="2" y="5"/>
                    <a:pt x="2" y="4"/>
                    <a:pt x="3" y="4"/>
                  </a:cubicBezTo>
                  <a:cubicBezTo>
                    <a:pt x="4" y="4"/>
                    <a:pt x="4" y="2"/>
                    <a:pt x="3" y="1"/>
                  </a:cubicBezTo>
                  <a:cubicBezTo>
                    <a:pt x="3" y="0"/>
                    <a:pt x="2" y="0"/>
                    <a:pt x="2" y="0"/>
                  </a:cubicBezTo>
                  <a:close/>
                  <a:moveTo>
                    <a:pt x="2" y="4"/>
                  </a:moveTo>
                  <a:cubicBezTo>
                    <a:pt x="2" y="4"/>
                    <a:pt x="2" y="4"/>
                    <a:pt x="1" y="3"/>
                  </a:cubicBezTo>
                  <a:cubicBezTo>
                    <a:pt x="1" y="3"/>
                    <a:pt x="1" y="2"/>
                    <a:pt x="1" y="1"/>
                  </a:cubicBezTo>
                  <a:cubicBezTo>
                    <a:pt x="1" y="1"/>
                    <a:pt x="1" y="1"/>
                    <a:pt x="2" y="1"/>
                  </a:cubicBezTo>
                  <a:cubicBezTo>
                    <a:pt x="2" y="1"/>
                    <a:pt x="2" y="1"/>
                    <a:pt x="2" y="1"/>
                  </a:cubicBezTo>
                  <a:cubicBezTo>
                    <a:pt x="3" y="2"/>
                    <a:pt x="3"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3" name="Freeform 284">
              <a:extLst>
                <a:ext uri="{FF2B5EF4-FFF2-40B4-BE49-F238E27FC236}">
                  <a16:creationId xmlns:a16="http://schemas.microsoft.com/office/drawing/2014/main" id="{544C5EC1-20CC-48CB-9B15-B3A060D4F79A}"/>
                </a:ext>
              </a:extLst>
            </p:cNvPr>
            <p:cNvSpPr>
              <a:spLocks noEditPoints="1"/>
            </p:cNvSpPr>
            <p:nvPr userDrawn="1"/>
          </p:nvSpPr>
          <p:spPr bwMode="auto">
            <a:xfrm>
              <a:off x="11798300" y="4778375"/>
              <a:ext cx="20638" cy="34925"/>
            </a:xfrm>
            <a:custGeom>
              <a:avLst/>
              <a:gdLst>
                <a:gd name="T0" fmla="*/ 0 w 3"/>
                <a:gd name="T1" fmla="*/ 3 h 5"/>
                <a:gd name="T2" fmla="*/ 1 w 3"/>
                <a:gd name="T3" fmla="*/ 5 h 5"/>
                <a:gd name="T4" fmla="*/ 2 w 3"/>
                <a:gd name="T5" fmla="*/ 5 h 5"/>
                <a:gd name="T6" fmla="*/ 3 w 3"/>
                <a:gd name="T7" fmla="*/ 4 h 5"/>
                <a:gd name="T8" fmla="*/ 3 w 3"/>
                <a:gd name="T9" fmla="*/ 1 h 5"/>
                <a:gd name="T10" fmla="*/ 1 w 3"/>
                <a:gd name="T11" fmla="*/ 0 h 5"/>
                <a:gd name="T12" fmla="*/ 0 w 3"/>
                <a:gd name="T13" fmla="*/ 3 h 5"/>
                <a:gd name="T14" fmla="*/ 2 w 3"/>
                <a:gd name="T15" fmla="*/ 1 h 5"/>
                <a:gd name="T16" fmla="*/ 2 w 3"/>
                <a:gd name="T17" fmla="*/ 2 h 5"/>
                <a:gd name="T18" fmla="*/ 2 w 3"/>
                <a:gd name="T19" fmla="*/ 4 h 5"/>
                <a:gd name="T20" fmla="*/ 2 w 3"/>
                <a:gd name="T21" fmla="*/ 4 h 5"/>
                <a:gd name="T22" fmla="*/ 1 w 3"/>
                <a:gd name="T23" fmla="*/ 4 h 5"/>
                <a:gd name="T24" fmla="*/ 1 w 3"/>
                <a:gd name="T25" fmla="*/ 3 h 5"/>
                <a:gd name="T26" fmla="*/ 1 w 3"/>
                <a:gd name="T27" fmla="*/ 1 h 5"/>
                <a:gd name="T28" fmla="*/ 2 w 3"/>
                <a:gd name="T2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 h="5">
                  <a:moveTo>
                    <a:pt x="0" y="3"/>
                  </a:moveTo>
                  <a:cubicBezTo>
                    <a:pt x="0" y="4"/>
                    <a:pt x="1" y="5"/>
                    <a:pt x="1" y="5"/>
                  </a:cubicBezTo>
                  <a:cubicBezTo>
                    <a:pt x="2" y="5"/>
                    <a:pt x="2" y="5"/>
                    <a:pt x="2" y="5"/>
                  </a:cubicBezTo>
                  <a:cubicBezTo>
                    <a:pt x="2" y="5"/>
                    <a:pt x="2" y="5"/>
                    <a:pt x="3" y="4"/>
                  </a:cubicBezTo>
                  <a:cubicBezTo>
                    <a:pt x="3" y="4"/>
                    <a:pt x="3" y="2"/>
                    <a:pt x="3" y="1"/>
                  </a:cubicBezTo>
                  <a:cubicBezTo>
                    <a:pt x="3" y="1"/>
                    <a:pt x="2" y="0"/>
                    <a:pt x="1" y="0"/>
                  </a:cubicBezTo>
                  <a:cubicBezTo>
                    <a:pt x="0" y="1"/>
                    <a:pt x="0" y="2"/>
                    <a:pt x="0" y="3"/>
                  </a:cubicBezTo>
                  <a:close/>
                  <a:moveTo>
                    <a:pt x="2" y="1"/>
                  </a:moveTo>
                  <a:cubicBezTo>
                    <a:pt x="2" y="1"/>
                    <a:pt x="2" y="1"/>
                    <a:pt x="2" y="2"/>
                  </a:cubicBezTo>
                  <a:cubicBezTo>
                    <a:pt x="2" y="2"/>
                    <a:pt x="2" y="3"/>
                    <a:pt x="2" y="4"/>
                  </a:cubicBezTo>
                  <a:cubicBezTo>
                    <a:pt x="2" y="4"/>
                    <a:pt x="2" y="4"/>
                    <a:pt x="2" y="4"/>
                  </a:cubicBezTo>
                  <a:cubicBezTo>
                    <a:pt x="2" y="4"/>
                    <a:pt x="1" y="4"/>
                    <a:pt x="1" y="4"/>
                  </a:cubicBezTo>
                  <a:cubicBezTo>
                    <a:pt x="1" y="4"/>
                    <a:pt x="1" y="3"/>
                    <a:pt x="1" y="3"/>
                  </a:cubicBezTo>
                  <a:cubicBezTo>
                    <a:pt x="1" y="2"/>
                    <a:pt x="1" y="1"/>
                    <a:pt x="1" y="1"/>
                  </a:cubicBezTo>
                  <a:cubicBezTo>
                    <a:pt x="1" y="1"/>
                    <a:pt x="1" y="1"/>
                    <a:pt x="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4" name="Freeform 285">
              <a:extLst>
                <a:ext uri="{FF2B5EF4-FFF2-40B4-BE49-F238E27FC236}">
                  <a16:creationId xmlns:a16="http://schemas.microsoft.com/office/drawing/2014/main" id="{1A4F6A88-4C4E-425B-9BD0-499D0243685F}"/>
                </a:ext>
              </a:extLst>
            </p:cNvPr>
            <p:cNvSpPr>
              <a:spLocks noEditPoints="1"/>
            </p:cNvSpPr>
            <p:nvPr userDrawn="1"/>
          </p:nvSpPr>
          <p:spPr bwMode="auto">
            <a:xfrm>
              <a:off x="10941050" y="4232275"/>
              <a:ext cx="1244600" cy="615950"/>
            </a:xfrm>
            <a:custGeom>
              <a:avLst/>
              <a:gdLst>
                <a:gd name="T0" fmla="*/ 175 w 180"/>
                <a:gd name="T1" fmla="*/ 84 h 88"/>
                <a:gd name="T2" fmla="*/ 168 w 180"/>
                <a:gd name="T3" fmla="*/ 84 h 88"/>
                <a:gd name="T4" fmla="*/ 168 w 180"/>
                <a:gd name="T5" fmla="*/ 3 h 88"/>
                <a:gd name="T6" fmla="*/ 165 w 180"/>
                <a:gd name="T7" fmla="*/ 0 h 88"/>
                <a:gd name="T8" fmla="*/ 56 w 180"/>
                <a:gd name="T9" fmla="*/ 0 h 88"/>
                <a:gd name="T10" fmla="*/ 52 w 180"/>
                <a:gd name="T11" fmla="*/ 5 h 88"/>
                <a:gd name="T12" fmla="*/ 52 w 180"/>
                <a:gd name="T13" fmla="*/ 42 h 88"/>
                <a:gd name="T14" fmla="*/ 125 w 180"/>
                <a:gd name="T15" fmla="*/ 43 h 88"/>
                <a:gd name="T16" fmla="*/ 127 w 180"/>
                <a:gd name="T17" fmla="*/ 65 h 88"/>
                <a:gd name="T18" fmla="*/ 165 w 180"/>
                <a:gd name="T19" fmla="*/ 66 h 88"/>
                <a:gd name="T20" fmla="*/ 107 w 180"/>
                <a:gd name="T21" fmla="*/ 85 h 88"/>
                <a:gd name="T22" fmla="*/ 126 w 180"/>
                <a:gd name="T23" fmla="*/ 66 h 88"/>
                <a:gd name="T24" fmla="*/ 126 w 180"/>
                <a:gd name="T25" fmla="*/ 45 h 88"/>
                <a:gd name="T26" fmla="*/ 21 w 180"/>
                <a:gd name="T27" fmla="*/ 43 h 88"/>
                <a:gd name="T28" fmla="*/ 17 w 180"/>
                <a:gd name="T29" fmla="*/ 44 h 88"/>
                <a:gd name="T30" fmla="*/ 16 w 180"/>
                <a:gd name="T31" fmla="*/ 49 h 88"/>
                <a:gd name="T32" fmla="*/ 15 w 180"/>
                <a:gd name="T33" fmla="*/ 65 h 88"/>
                <a:gd name="T34" fmla="*/ 13 w 180"/>
                <a:gd name="T35" fmla="*/ 64 h 88"/>
                <a:gd name="T36" fmla="*/ 10 w 180"/>
                <a:gd name="T37" fmla="*/ 62 h 88"/>
                <a:gd name="T38" fmla="*/ 6 w 180"/>
                <a:gd name="T39" fmla="*/ 62 h 88"/>
                <a:gd name="T40" fmla="*/ 5 w 180"/>
                <a:gd name="T41" fmla="*/ 68 h 88"/>
                <a:gd name="T42" fmla="*/ 5 w 180"/>
                <a:gd name="T43" fmla="*/ 84 h 88"/>
                <a:gd name="T44" fmla="*/ 0 w 180"/>
                <a:gd name="T45" fmla="*/ 86 h 88"/>
                <a:gd name="T46" fmla="*/ 3 w 180"/>
                <a:gd name="T47" fmla="*/ 88 h 88"/>
                <a:gd name="T48" fmla="*/ 6 w 180"/>
                <a:gd name="T49" fmla="*/ 88 h 88"/>
                <a:gd name="T50" fmla="*/ 172 w 180"/>
                <a:gd name="T51" fmla="*/ 88 h 88"/>
                <a:gd name="T52" fmla="*/ 180 w 180"/>
                <a:gd name="T53" fmla="*/ 87 h 88"/>
                <a:gd name="T54" fmla="*/ 178 w 180"/>
                <a:gd name="T55" fmla="*/ 87 h 88"/>
                <a:gd name="T56" fmla="*/ 169 w 180"/>
                <a:gd name="T57" fmla="*/ 87 h 88"/>
                <a:gd name="T58" fmla="*/ 5 w 180"/>
                <a:gd name="T59" fmla="*/ 87 h 88"/>
                <a:gd name="T60" fmla="*/ 1 w 180"/>
                <a:gd name="T61" fmla="*/ 86 h 88"/>
                <a:gd name="T62" fmla="*/ 4 w 180"/>
                <a:gd name="T63" fmla="*/ 85 h 88"/>
                <a:gd name="T64" fmla="*/ 6 w 180"/>
                <a:gd name="T65" fmla="*/ 85 h 88"/>
                <a:gd name="T66" fmla="*/ 6 w 180"/>
                <a:gd name="T67" fmla="*/ 68 h 88"/>
                <a:gd name="T68" fmla="*/ 7 w 180"/>
                <a:gd name="T69" fmla="*/ 63 h 88"/>
                <a:gd name="T70" fmla="*/ 10 w 180"/>
                <a:gd name="T71" fmla="*/ 63 h 88"/>
                <a:gd name="T72" fmla="*/ 12 w 180"/>
                <a:gd name="T73" fmla="*/ 64 h 88"/>
                <a:gd name="T74" fmla="*/ 13 w 180"/>
                <a:gd name="T75" fmla="*/ 66 h 88"/>
                <a:gd name="T76" fmla="*/ 17 w 180"/>
                <a:gd name="T77" fmla="*/ 66 h 88"/>
                <a:gd name="T78" fmla="*/ 17 w 180"/>
                <a:gd name="T79" fmla="*/ 66 h 88"/>
                <a:gd name="T80" fmla="*/ 17 w 180"/>
                <a:gd name="T81" fmla="*/ 48 h 88"/>
                <a:gd name="T82" fmla="*/ 20 w 180"/>
                <a:gd name="T83" fmla="*/ 44 h 88"/>
                <a:gd name="T84" fmla="*/ 125 w 180"/>
                <a:gd name="T85" fmla="*/ 44 h 88"/>
                <a:gd name="T86" fmla="*/ 126 w 180"/>
                <a:gd name="T87" fmla="*/ 65 h 88"/>
                <a:gd name="T88" fmla="*/ 106 w 180"/>
                <a:gd name="T89" fmla="*/ 66 h 88"/>
                <a:gd name="T90" fmla="*/ 107 w 180"/>
                <a:gd name="T91" fmla="*/ 85 h 88"/>
                <a:gd name="T92" fmla="*/ 166 w 180"/>
                <a:gd name="T93" fmla="*/ 85 h 88"/>
                <a:gd name="T94" fmla="*/ 166 w 180"/>
                <a:gd name="T95" fmla="*/ 65 h 88"/>
                <a:gd name="T96" fmla="*/ 128 w 180"/>
                <a:gd name="T97" fmla="*/ 45 h 88"/>
                <a:gd name="T98" fmla="*/ 53 w 180"/>
                <a:gd name="T99" fmla="*/ 42 h 88"/>
                <a:gd name="T100" fmla="*/ 53 w 180"/>
                <a:gd name="T101" fmla="*/ 5 h 88"/>
                <a:gd name="T102" fmla="*/ 56 w 180"/>
                <a:gd name="T103" fmla="*/ 1 h 88"/>
                <a:gd name="T104" fmla="*/ 165 w 180"/>
                <a:gd name="T105" fmla="*/ 1 h 88"/>
                <a:gd name="T106" fmla="*/ 167 w 180"/>
                <a:gd name="T107" fmla="*/ 3 h 88"/>
                <a:gd name="T108" fmla="*/ 167 w 180"/>
                <a:gd name="T109" fmla="*/ 85 h 88"/>
                <a:gd name="T110" fmla="*/ 174 w 180"/>
                <a:gd name="T111" fmla="*/ 85 h 88"/>
                <a:gd name="T112" fmla="*/ 179 w 180"/>
                <a:gd name="T113" fmla="*/ 86 h 88"/>
                <a:gd name="T114" fmla="*/ 178 w 180"/>
                <a:gd name="T115" fmla="*/ 87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80" h="88">
                  <a:moveTo>
                    <a:pt x="180" y="85"/>
                  </a:moveTo>
                  <a:cubicBezTo>
                    <a:pt x="179" y="84"/>
                    <a:pt x="177" y="84"/>
                    <a:pt x="175" y="84"/>
                  </a:cubicBezTo>
                  <a:cubicBezTo>
                    <a:pt x="175" y="84"/>
                    <a:pt x="175" y="84"/>
                    <a:pt x="174" y="84"/>
                  </a:cubicBezTo>
                  <a:cubicBezTo>
                    <a:pt x="168" y="84"/>
                    <a:pt x="168" y="84"/>
                    <a:pt x="168" y="84"/>
                  </a:cubicBezTo>
                  <a:cubicBezTo>
                    <a:pt x="168" y="80"/>
                    <a:pt x="168" y="73"/>
                    <a:pt x="168" y="64"/>
                  </a:cubicBezTo>
                  <a:cubicBezTo>
                    <a:pt x="168" y="40"/>
                    <a:pt x="168" y="4"/>
                    <a:pt x="168" y="3"/>
                  </a:cubicBezTo>
                  <a:cubicBezTo>
                    <a:pt x="168" y="3"/>
                    <a:pt x="168" y="2"/>
                    <a:pt x="167" y="1"/>
                  </a:cubicBezTo>
                  <a:cubicBezTo>
                    <a:pt x="167" y="0"/>
                    <a:pt x="166" y="0"/>
                    <a:pt x="165" y="0"/>
                  </a:cubicBezTo>
                  <a:cubicBezTo>
                    <a:pt x="57" y="0"/>
                    <a:pt x="57" y="0"/>
                    <a:pt x="57" y="0"/>
                  </a:cubicBezTo>
                  <a:cubicBezTo>
                    <a:pt x="57" y="0"/>
                    <a:pt x="56" y="0"/>
                    <a:pt x="56" y="0"/>
                  </a:cubicBezTo>
                  <a:cubicBezTo>
                    <a:pt x="55" y="0"/>
                    <a:pt x="54" y="0"/>
                    <a:pt x="53" y="0"/>
                  </a:cubicBezTo>
                  <a:cubicBezTo>
                    <a:pt x="52" y="0"/>
                    <a:pt x="52" y="3"/>
                    <a:pt x="52" y="5"/>
                  </a:cubicBezTo>
                  <a:cubicBezTo>
                    <a:pt x="52" y="6"/>
                    <a:pt x="52" y="6"/>
                    <a:pt x="52" y="6"/>
                  </a:cubicBezTo>
                  <a:cubicBezTo>
                    <a:pt x="52" y="42"/>
                    <a:pt x="52" y="42"/>
                    <a:pt x="52" y="42"/>
                  </a:cubicBezTo>
                  <a:cubicBezTo>
                    <a:pt x="52" y="43"/>
                    <a:pt x="52" y="43"/>
                    <a:pt x="52" y="43"/>
                  </a:cubicBezTo>
                  <a:cubicBezTo>
                    <a:pt x="125" y="43"/>
                    <a:pt x="125" y="43"/>
                    <a:pt x="125" y="43"/>
                  </a:cubicBezTo>
                  <a:cubicBezTo>
                    <a:pt x="126" y="43"/>
                    <a:pt x="127" y="44"/>
                    <a:pt x="127" y="45"/>
                  </a:cubicBezTo>
                  <a:cubicBezTo>
                    <a:pt x="127" y="65"/>
                    <a:pt x="127" y="65"/>
                    <a:pt x="127" y="65"/>
                  </a:cubicBezTo>
                  <a:cubicBezTo>
                    <a:pt x="127" y="66"/>
                    <a:pt x="127" y="66"/>
                    <a:pt x="127" y="66"/>
                  </a:cubicBezTo>
                  <a:cubicBezTo>
                    <a:pt x="165" y="66"/>
                    <a:pt x="165" y="66"/>
                    <a:pt x="165" y="66"/>
                  </a:cubicBezTo>
                  <a:cubicBezTo>
                    <a:pt x="165" y="85"/>
                    <a:pt x="165" y="85"/>
                    <a:pt x="165" y="85"/>
                  </a:cubicBezTo>
                  <a:cubicBezTo>
                    <a:pt x="107" y="85"/>
                    <a:pt x="107" y="85"/>
                    <a:pt x="107" y="85"/>
                  </a:cubicBezTo>
                  <a:cubicBezTo>
                    <a:pt x="107" y="66"/>
                    <a:pt x="107" y="66"/>
                    <a:pt x="107" y="66"/>
                  </a:cubicBezTo>
                  <a:cubicBezTo>
                    <a:pt x="126" y="66"/>
                    <a:pt x="126" y="66"/>
                    <a:pt x="126" y="66"/>
                  </a:cubicBezTo>
                  <a:cubicBezTo>
                    <a:pt x="126" y="66"/>
                    <a:pt x="126" y="66"/>
                    <a:pt x="126" y="65"/>
                  </a:cubicBezTo>
                  <a:cubicBezTo>
                    <a:pt x="126" y="45"/>
                    <a:pt x="126" y="45"/>
                    <a:pt x="126" y="45"/>
                  </a:cubicBezTo>
                  <a:cubicBezTo>
                    <a:pt x="126" y="44"/>
                    <a:pt x="126" y="43"/>
                    <a:pt x="125" y="43"/>
                  </a:cubicBezTo>
                  <a:cubicBezTo>
                    <a:pt x="21" y="43"/>
                    <a:pt x="21" y="43"/>
                    <a:pt x="21" y="43"/>
                  </a:cubicBezTo>
                  <a:cubicBezTo>
                    <a:pt x="21" y="43"/>
                    <a:pt x="21" y="43"/>
                    <a:pt x="20" y="43"/>
                  </a:cubicBezTo>
                  <a:cubicBezTo>
                    <a:pt x="19" y="43"/>
                    <a:pt x="18" y="43"/>
                    <a:pt x="17" y="44"/>
                  </a:cubicBezTo>
                  <a:cubicBezTo>
                    <a:pt x="16" y="44"/>
                    <a:pt x="16" y="46"/>
                    <a:pt x="16" y="48"/>
                  </a:cubicBezTo>
                  <a:cubicBezTo>
                    <a:pt x="16" y="48"/>
                    <a:pt x="16" y="49"/>
                    <a:pt x="16" y="49"/>
                  </a:cubicBezTo>
                  <a:cubicBezTo>
                    <a:pt x="16" y="65"/>
                    <a:pt x="16" y="65"/>
                    <a:pt x="16" y="65"/>
                  </a:cubicBezTo>
                  <a:cubicBezTo>
                    <a:pt x="16" y="65"/>
                    <a:pt x="16" y="65"/>
                    <a:pt x="15" y="65"/>
                  </a:cubicBezTo>
                  <a:cubicBezTo>
                    <a:pt x="15" y="65"/>
                    <a:pt x="14" y="65"/>
                    <a:pt x="13" y="65"/>
                  </a:cubicBezTo>
                  <a:cubicBezTo>
                    <a:pt x="13" y="65"/>
                    <a:pt x="13" y="65"/>
                    <a:pt x="13" y="64"/>
                  </a:cubicBezTo>
                  <a:cubicBezTo>
                    <a:pt x="13" y="64"/>
                    <a:pt x="13" y="63"/>
                    <a:pt x="13" y="62"/>
                  </a:cubicBezTo>
                  <a:cubicBezTo>
                    <a:pt x="12" y="62"/>
                    <a:pt x="11" y="62"/>
                    <a:pt x="10" y="62"/>
                  </a:cubicBezTo>
                  <a:cubicBezTo>
                    <a:pt x="10" y="62"/>
                    <a:pt x="9" y="62"/>
                    <a:pt x="9" y="62"/>
                  </a:cubicBezTo>
                  <a:cubicBezTo>
                    <a:pt x="8" y="62"/>
                    <a:pt x="7" y="62"/>
                    <a:pt x="6" y="62"/>
                  </a:cubicBezTo>
                  <a:cubicBezTo>
                    <a:pt x="5" y="63"/>
                    <a:pt x="5" y="64"/>
                    <a:pt x="5" y="66"/>
                  </a:cubicBezTo>
                  <a:cubicBezTo>
                    <a:pt x="5" y="67"/>
                    <a:pt x="5" y="67"/>
                    <a:pt x="5" y="68"/>
                  </a:cubicBezTo>
                  <a:cubicBezTo>
                    <a:pt x="5" y="72"/>
                    <a:pt x="5" y="72"/>
                    <a:pt x="5" y="72"/>
                  </a:cubicBezTo>
                  <a:cubicBezTo>
                    <a:pt x="5" y="76"/>
                    <a:pt x="5" y="81"/>
                    <a:pt x="5" y="84"/>
                  </a:cubicBezTo>
                  <a:cubicBezTo>
                    <a:pt x="5" y="84"/>
                    <a:pt x="5" y="84"/>
                    <a:pt x="4" y="84"/>
                  </a:cubicBezTo>
                  <a:cubicBezTo>
                    <a:pt x="3" y="84"/>
                    <a:pt x="0" y="84"/>
                    <a:pt x="0" y="86"/>
                  </a:cubicBezTo>
                  <a:cubicBezTo>
                    <a:pt x="0" y="87"/>
                    <a:pt x="0" y="87"/>
                    <a:pt x="1" y="87"/>
                  </a:cubicBezTo>
                  <a:cubicBezTo>
                    <a:pt x="1" y="88"/>
                    <a:pt x="2" y="88"/>
                    <a:pt x="3" y="88"/>
                  </a:cubicBezTo>
                  <a:cubicBezTo>
                    <a:pt x="4" y="88"/>
                    <a:pt x="4" y="88"/>
                    <a:pt x="5" y="88"/>
                  </a:cubicBezTo>
                  <a:cubicBezTo>
                    <a:pt x="5" y="88"/>
                    <a:pt x="6" y="88"/>
                    <a:pt x="6" y="88"/>
                  </a:cubicBezTo>
                  <a:cubicBezTo>
                    <a:pt x="169" y="88"/>
                    <a:pt x="169" y="88"/>
                    <a:pt x="169" y="88"/>
                  </a:cubicBezTo>
                  <a:cubicBezTo>
                    <a:pt x="170" y="88"/>
                    <a:pt x="171" y="88"/>
                    <a:pt x="172" y="88"/>
                  </a:cubicBezTo>
                  <a:cubicBezTo>
                    <a:pt x="174" y="88"/>
                    <a:pt x="176" y="88"/>
                    <a:pt x="178" y="88"/>
                  </a:cubicBezTo>
                  <a:cubicBezTo>
                    <a:pt x="180" y="88"/>
                    <a:pt x="180" y="87"/>
                    <a:pt x="180" y="87"/>
                  </a:cubicBezTo>
                  <a:cubicBezTo>
                    <a:pt x="180" y="86"/>
                    <a:pt x="180" y="85"/>
                    <a:pt x="180" y="85"/>
                  </a:cubicBezTo>
                  <a:close/>
                  <a:moveTo>
                    <a:pt x="178" y="87"/>
                  </a:moveTo>
                  <a:cubicBezTo>
                    <a:pt x="176" y="87"/>
                    <a:pt x="174" y="87"/>
                    <a:pt x="172" y="87"/>
                  </a:cubicBezTo>
                  <a:cubicBezTo>
                    <a:pt x="171" y="87"/>
                    <a:pt x="170" y="87"/>
                    <a:pt x="169" y="87"/>
                  </a:cubicBezTo>
                  <a:cubicBezTo>
                    <a:pt x="6" y="87"/>
                    <a:pt x="6" y="87"/>
                    <a:pt x="6" y="87"/>
                  </a:cubicBezTo>
                  <a:cubicBezTo>
                    <a:pt x="6" y="87"/>
                    <a:pt x="5" y="87"/>
                    <a:pt x="5" y="87"/>
                  </a:cubicBezTo>
                  <a:cubicBezTo>
                    <a:pt x="3" y="87"/>
                    <a:pt x="2" y="87"/>
                    <a:pt x="1" y="87"/>
                  </a:cubicBezTo>
                  <a:cubicBezTo>
                    <a:pt x="1" y="87"/>
                    <a:pt x="1" y="87"/>
                    <a:pt x="1" y="86"/>
                  </a:cubicBezTo>
                  <a:cubicBezTo>
                    <a:pt x="1" y="85"/>
                    <a:pt x="2" y="85"/>
                    <a:pt x="3" y="85"/>
                  </a:cubicBezTo>
                  <a:cubicBezTo>
                    <a:pt x="3" y="85"/>
                    <a:pt x="4" y="85"/>
                    <a:pt x="4" y="85"/>
                  </a:cubicBezTo>
                  <a:cubicBezTo>
                    <a:pt x="5" y="85"/>
                    <a:pt x="5" y="85"/>
                    <a:pt x="6" y="85"/>
                  </a:cubicBezTo>
                  <a:cubicBezTo>
                    <a:pt x="6" y="85"/>
                    <a:pt x="6" y="85"/>
                    <a:pt x="6" y="85"/>
                  </a:cubicBezTo>
                  <a:cubicBezTo>
                    <a:pt x="6" y="81"/>
                    <a:pt x="6" y="76"/>
                    <a:pt x="6" y="72"/>
                  </a:cubicBezTo>
                  <a:cubicBezTo>
                    <a:pt x="6" y="68"/>
                    <a:pt x="6" y="68"/>
                    <a:pt x="6" y="68"/>
                  </a:cubicBezTo>
                  <a:cubicBezTo>
                    <a:pt x="6" y="67"/>
                    <a:pt x="6" y="67"/>
                    <a:pt x="6" y="66"/>
                  </a:cubicBezTo>
                  <a:cubicBezTo>
                    <a:pt x="6" y="65"/>
                    <a:pt x="6" y="63"/>
                    <a:pt x="7" y="63"/>
                  </a:cubicBezTo>
                  <a:cubicBezTo>
                    <a:pt x="7" y="62"/>
                    <a:pt x="8" y="63"/>
                    <a:pt x="9" y="63"/>
                  </a:cubicBezTo>
                  <a:cubicBezTo>
                    <a:pt x="9" y="63"/>
                    <a:pt x="10" y="63"/>
                    <a:pt x="10" y="63"/>
                  </a:cubicBezTo>
                  <a:cubicBezTo>
                    <a:pt x="11" y="62"/>
                    <a:pt x="12" y="62"/>
                    <a:pt x="12" y="63"/>
                  </a:cubicBezTo>
                  <a:cubicBezTo>
                    <a:pt x="12" y="63"/>
                    <a:pt x="12" y="64"/>
                    <a:pt x="12" y="64"/>
                  </a:cubicBezTo>
                  <a:cubicBezTo>
                    <a:pt x="12" y="65"/>
                    <a:pt x="12" y="65"/>
                    <a:pt x="12" y="66"/>
                  </a:cubicBezTo>
                  <a:cubicBezTo>
                    <a:pt x="12" y="66"/>
                    <a:pt x="12" y="66"/>
                    <a:pt x="13" y="66"/>
                  </a:cubicBezTo>
                  <a:cubicBezTo>
                    <a:pt x="13" y="66"/>
                    <a:pt x="14" y="66"/>
                    <a:pt x="15" y="66"/>
                  </a:cubicBezTo>
                  <a:cubicBezTo>
                    <a:pt x="16" y="66"/>
                    <a:pt x="16" y="66"/>
                    <a:pt x="17" y="66"/>
                  </a:cubicBezTo>
                  <a:cubicBezTo>
                    <a:pt x="17" y="66"/>
                    <a:pt x="17" y="66"/>
                    <a:pt x="17" y="66"/>
                  </a:cubicBezTo>
                  <a:cubicBezTo>
                    <a:pt x="17" y="66"/>
                    <a:pt x="17" y="66"/>
                    <a:pt x="17" y="66"/>
                  </a:cubicBezTo>
                  <a:cubicBezTo>
                    <a:pt x="17" y="49"/>
                    <a:pt x="17" y="49"/>
                    <a:pt x="17" y="49"/>
                  </a:cubicBezTo>
                  <a:cubicBezTo>
                    <a:pt x="17" y="49"/>
                    <a:pt x="17" y="48"/>
                    <a:pt x="17" y="48"/>
                  </a:cubicBezTo>
                  <a:cubicBezTo>
                    <a:pt x="17" y="47"/>
                    <a:pt x="17" y="45"/>
                    <a:pt x="18" y="44"/>
                  </a:cubicBezTo>
                  <a:cubicBezTo>
                    <a:pt x="18" y="44"/>
                    <a:pt x="19" y="44"/>
                    <a:pt x="20" y="44"/>
                  </a:cubicBezTo>
                  <a:cubicBezTo>
                    <a:pt x="21" y="44"/>
                    <a:pt x="21" y="44"/>
                    <a:pt x="21" y="44"/>
                  </a:cubicBezTo>
                  <a:cubicBezTo>
                    <a:pt x="125" y="44"/>
                    <a:pt x="125" y="44"/>
                    <a:pt x="125" y="44"/>
                  </a:cubicBezTo>
                  <a:cubicBezTo>
                    <a:pt x="125" y="44"/>
                    <a:pt x="126" y="44"/>
                    <a:pt x="126" y="45"/>
                  </a:cubicBezTo>
                  <a:cubicBezTo>
                    <a:pt x="126" y="65"/>
                    <a:pt x="126" y="65"/>
                    <a:pt x="126" y="65"/>
                  </a:cubicBezTo>
                  <a:cubicBezTo>
                    <a:pt x="107" y="65"/>
                    <a:pt x="107" y="65"/>
                    <a:pt x="107" y="65"/>
                  </a:cubicBezTo>
                  <a:cubicBezTo>
                    <a:pt x="107" y="65"/>
                    <a:pt x="106" y="65"/>
                    <a:pt x="106" y="66"/>
                  </a:cubicBezTo>
                  <a:cubicBezTo>
                    <a:pt x="106" y="85"/>
                    <a:pt x="106" y="85"/>
                    <a:pt x="106" y="85"/>
                  </a:cubicBezTo>
                  <a:cubicBezTo>
                    <a:pt x="106" y="85"/>
                    <a:pt x="107" y="85"/>
                    <a:pt x="107" y="85"/>
                  </a:cubicBezTo>
                  <a:cubicBezTo>
                    <a:pt x="166" y="85"/>
                    <a:pt x="166" y="85"/>
                    <a:pt x="166" y="85"/>
                  </a:cubicBezTo>
                  <a:cubicBezTo>
                    <a:pt x="166" y="85"/>
                    <a:pt x="166" y="85"/>
                    <a:pt x="166" y="85"/>
                  </a:cubicBezTo>
                  <a:cubicBezTo>
                    <a:pt x="166" y="65"/>
                    <a:pt x="166" y="65"/>
                    <a:pt x="166" y="65"/>
                  </a:cubicBezTo>
                  <a:cubicBezTo>
                    <a:pt x="166" y="65"/>
                    <a:pt x="166" y="65"/>
                    <a:pt x="166" y="65"/>
                  </a:cubicBezTo>
                  <a:cubicBezTo>
                    <a:pt x="128" y="65"/>
                    <a:pt x="128" y="65"/>
                    <a:pt x="128" y="65"/>
                  </a:cubicBezTo>
                  <a:cubicBezTo>
                    <a:pt x="128" y="45"/>
                    <a:pt x="128" y="45"/>
                    <a:pt x="128" y="45"/>
                  </a:cubicBezTo>
                  <a:cubicBezTo>
                    <a:pt x="128" y="43"/>
                    <a:pt x="126" y="42"/>
                    <a:pt x="125" y="42"/>
                  </a:cubicBezTo>
                  <a:cubicBezTo>
                    <a:pt x="53" y="42"/>
                    <a:pt x="53" y="42"/>
                    <a:pt x="53" y="42"/>
                  </a:cubicBezTo>
                  <a:cubicBezTo>
                    <a:pt x="53" y="6"/>
                    <a:pt x="53" y="6"/>
                    <a:pt x="53" y="6"/>
                  </a:cubicBezTo>
                  <a:cubicBezTo>
                    <a:pt x="53" y="6"/>
                    <a:pt x="53" y="6"/>
                    <a:pt x="53" y="5"/>
                  </a:cubicBezTo>
                  <a:cubicBezTo>
                    <a:pt x="53" y="3"/>
                    <a:pt x="53" y="1"/>
                    <a:pt x="54" y="1"/>
                  </a:cubicBezTo>
                  <a:cubicBezTo>
                    <a:pt x="54" y="1"/>
                    <a:pt x="55" y="1"/>
                    <a:pt x="56" y="1"/>
                  </a:cubicBezTo>
                  <a:cubicBezTo>
                    <a:pt x="56" y="1"/>
                    <a:pt x="57" y="1"/>
                    <a:pt x="57" y="1"/>
                  </a:cubicBezTo>
                  <a:cubicBezTo>
                    <a:pt x="165" y="1"/>
                    <a:pt x="165" y="1"/>
                    <a:pt x="165" y="1"/>
                  </a:cubicBezTo>
                  <a:cubicBezTo>
                    <a:pt x="166" y="1"/>
                    <a:pt x="166" y="1"/>
                    <a:pt x="167" y="2"/>
                  </a:cubicBezTo>
                  <a:cubicBezTo>
                    <a:pt x="167" y="2"/>
                    <a:pt x="167" y="3"/>
                    <a:pt x="167" y="3"/>
                  </a:cubicBezTo>
                  <a:cubicBezTo>
                    <a:pt x="167" y="4"/>
                    <a:pt x="167" y="31"/>
                    <a:pt x="167" y="64"/>
                  </a:cubicBezTo>
                  <a:cubicBezTo>
                    <a:pt x="167" y="73"/>
                    <a:pt x="167" y="81"/>
                    <a:pt x="167" y="85"/>
                  </a:cubicBezTo>
                  <a:cubicBezTo>
                    <a:pt x="167" y="85"/>
                    <a:pt x="167" y="85"/>
                    <a:pt x="168" y="85"/>
                  </a:cubicBezTo>
                  <a:cubicBezTo>
                    <a:pt x="174" y="85"/>
                    <a:pt x="174" y="85"/>
                    <a:pt x="174" y="85"/>
                  </a:cubicBezTo>
                  <a:cubicBezTo>
                    <a:pt x="175" y="85"/>
                    <a:pt x="175" y="85"/>
                    <a:pt x="175" y="85"/>
                  </a:cubicBezTo>
                  <a:cubicBezTo>
                    <a:pt x="177" y="85"/>
                    <a:pt x="178" y="85"/>
                    <a:pt x="179" y="86"/>
                  </a:cubicBezTo>
                  <a:cubicBezTo>
                    <a:pt x="179" y="86"/>
                    <a:pt x="179" y="86"/>
                    <a:pt x="179" y="86"/>
                  </a:cubicBezTo>
                  <a:cubicBezTo>
                    <a:pt x="179" y="87"/>
                    <a:pt x="179" y="87"/>
                    <a:pt x="178" y="8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5" name="Freeform 286">
              <a:extLst>
                <a:ext uri="{FF2B5EF4-FFF2-40B4-BE49-F238E27FC236}">
                  <a16:creationId xmlns:a16="http://schemas.microsoft.com/office/drawing/2014/main" id="{23316936-16A0-4D95-A094-A1BD8D4E47D1}"/>
                </a:ext>
              </a:extLst>
            </p:cNvPr>
            <p:cNvSpPr>
              <a:spLocks noEditPoints="1"/>
            </p:cNvSpPr>
            <p:nvPr userDrawn="1"/>
          </p:nvSpPr>
          <p:spPr bwMode="auto">
            <a:xfrm>
              <a:off x="11915775" y="4275138"/>
              <a:ext cx="14288"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6" name="Freeform 287">
              <a:extLst>
                <a:ext uri="{FF2B5EF4-FFF2-40B4-BE49-F238E27FC236}">
                  <a16:creationId xmlns:a16="http://schemas.microsoft.com/office/drawing/2014/main" id="{41EFA09F-3195-42A8-9299-D65102541665}"/>
                </a:ext>
              </a:extLst>
            </p:cNvPr>
            <p:cNvSpPr>
              <a:spLocks noEditPoints="1"/>
            </p:cNvSpPr>
            <p:nvPr userDrawn="1"/>
          </p:nvSpPr>
          <p:spPr bwMode="auto">
            <a:xfrm>
              <a:off x="11736388" y="4568825"/>
              <a:ext cx="12700" cy="90488"/>
            </a:xfrm>
            <a:custGeom>
              <a:avLst/>
              <a:gdLst>
                <a:gd name="T0" fmla="*/ 1 w 2"/>
                <a:gd name="T1" fmla="*/ 13 h 13"/>
                <a:gd name="T2" fmla="*/ 2 w 2"/>
                <a:gd name="T3" fmla="*/ 12 h 13"/>
                <a:gd name="T4" fmla="*/ 2 w 2"/>
                <a:gd name="T5" fmla="*/ 1 h 13"/>
                <a:gd name="T6" fmla="*/ 1 w 2"/>
                <a:gd name="T7" fmla="*/ 0 h 13"/>
                <a:gd name="T8" fmla="*/ 0 w 2"/>
                <a:gd name="T9" fmla="*/ 1 h 13"/>
                <a:gd name="T10" fmla="*/ 0 w 2"/>
                <a:gd name="T11" fmla="*/ 12 h 13"/>
                <a:gd name="T12" fmla="*/ 1 w 2"/>
                <a:gd name="T13" fmla="*/ 13 h 13"/>
                <a:gd name="T14" fmla="*/ 1 w 2"/>
                <a:gd name="T15" fmla="*/ 1 h 13"/>
                <a:gd name="T16" fmla="*/ 1 w 2"/>
                <a:gd name="T17" fmla="*/ 1 h 13"/>
                <a:gd name="T18" fmla="*/ 1 w 2"/>
                <a:gd name="T19" fmla="*/ 1 h 13"/>
                <a:gd name="T20" fmla="*/ 1 w 2"/>
                <a:gd name="T21" fmla="*/ 12 h 13"/>
                <a:gd name="T22" fmla="*/ 1 w 2"/>
                <a:gd name="T23" fmla="*/ 12 h 13"/>
                <a:gd name="T24" fmla="*/ 1 w 2"/>
                <a:gd name="T25" fmla="*/ 1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3">
                  <a:moveTo>
                    <a:pt x="1" y="13"/>
                  </a:moveTo>
                  <a:cubicBezTo>
                    <a:pt x="2" y="13"/>
                    <a:pt x="2" y="13"/>
                    <a:pt x="2" y="12"/>
                  </a:cubicBezTo>
                  <a:cubicBezTo>
                    <a:pt x="2" y="1"/>
                    <a:pt x="2" y="1"/>
                    <a:pt x="2" y="1"/>
                  </a:cubicBezTo>
                  <a:cubicBezTo>
                    <a:pt x="2" y="0"/>
                    <a:pt x="2" y="0"/>
                    <a:pt x="1" y="0"/>
                  </a:cubicBezTo>
                  <a:cubicBezTo>
                    <a:pt x="0" y="0"/>
                    <a:pt x="0" y="0"/>
                    <a:pt x="0" y="1"/>
                  </a:cubicBezTo>
                  <a:cubicBezTo>
                    <a:pt x="0" y="12"/>
                    <a:pt x="0" y="12"/>
                    <a:pt x="0" y="12"/>
                  </a:cubicBezTo>
                  <a:cubicBezTo>
                    <a:pt x="0" y="13"/>
                    <a:pt x="0" y="13"/>
                    <a:pt x="1" y="13"/>
                  </a:cubicBezTo>
                  <a:close/>
                  <a:moveTo>
                    <a:pt x="1" y="1"/>
                  </a:moveTo>
                  <a:cubicBezTo>
                    <a:pt x="1" y="1"/>
                    <a:pt x="1" y="1"/>
                    <a:pt x="1" y="1"/>
                  </a:cubicBezTo>
                  <a:cubicBezTo>
                    <a:pt x="1" y="1"/>
                    <a:pt x="1" y="1"/>
                    <a:pt x="1" y="1"/>
                  </a:cubicBezTo>
                  <a:cubicBezTo>
                    <a:pt x="1" y="12"/>
                    <a:pt x="1" y="12"/>
                    <a:pt x="1" y="12"/>
                  </a:cubicBezTo>
                  <a:cubicBezTo>
                    <a:pt x="1" y="12"/>
                    <a:pt x="1" y="12"/>
                    <a:pt x="1" y="1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7" name="Freeform 288">
              <a:extLst>
                <a:ext uri="{FF2B5EF4-FFF2-40B4-BE49-F238E27FC236}">
                  <a16:creationId xmlns:a16="http://schemas.microsoft.com/office/drawing/2014/main" id="{9FE329E2-88EF-4F92-B69F-F9BE5C587EB3}"/>
                </a:ext>
              </a:extLst>
            </p:cNvPr>
            <p:cNvSpPr>
              <a:spLocks noEditPoints="1"/>
            </p:cNvSpPr>
            <p:nvPr userDrawn="1"/>
          </p:nvSpPr>
          <p:spPr bwMode="auto">
            <a:xfrm>
              <a:off x="11845925" y="4476750"/>
              <a:ext cx="242888" cy="182563"/>
            </a:xfrm>
            <a:custGeom>
              <a:avLst/>
              <a:gdLst>
                <a:gd name="T0" fmla="*/ 35 w 35"/>
                <a:gd name="T1" fmla="*/ 0 h 26"/>
                <a:gd name="T2" fmla="*/ 0 w 35"/>
                <a:gd name="T3" fmla="*/ 0 h 26"/>
                <a:gd name="T4" fmla="*/ 0 w 35"/>
                <a:gd name="T5" fmla="*/ 1 h 26"/>
                <a:gd name="T6" fmla="*/ 0 w 35"/>
                <a:gd name="T7" fmla="*/ 25 h 26"/>
                <a:gd name="T8" fmla="*/ 0 w 35"/>
                <a:gd name="T9" fmla="*/ 26 h 26"/>
                <a:gd name="T10" fmla="*/ 35 w 35"/>
                <a:gd name="T11" fmla="*/ 26 h 26"/>
                <a:gd name="T12" fmla="*/ 35 w 35"/>
                <a:gd name="T13" fmla="*/ 25 h 26"/>
                <a:gd name="T14" fmla="*/ 35 w 35"/>
                <a:gd name="T15" fmla="*/ 1 h 26"/>
                <a:gd name="T16" fmla="*/ 35 w 35"/>
                <a:gd name="T17" fmla="*/ 0 h 26"/>
                <a:gd name="T18" fmla="*/ 34 w 35"/>
                <a:gd name="T19" fmla="*/ 25 h 26"/>
                <a:gd name="T20" fmla="*/ 1 w 35"/>
                <a:gd name="T21" fmla="*/ 25 h 26"/>
                <a:gd name="T22" fmla="*/ 1 w 35"/>
                <a:gd name="T23" fmla="*/ 1 h 26"/>
                <a:gd name="T24" fmla="*/ 34 w 35"/>
                <a:gd name="T25" fmla="*/ 1 h 26"/>
                <a:gd name="T26" fmla="*/ 34 w 35"/>
                <a:gd name="T27" fmla="*/ 25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26">
                  <a:moveTo>
                    <a:pt x="35" y="0"/>
                  </a:moveTo>
                  <a:cubicBezTo>
                    <a:pt x="0" y="0"/>
                    <a:pt x="0" y="0"/>
                    <a:pt x="0" y="0"/>
                  </a:cubicBezTo>
                  <a:cubicBezTo>
                    <a:pt x="0" y="0"/>
                    <a:pt x="0" y="0"/>
                    <a:pt x="0" y="1"/>
                  </a:cubicBezTo>
                  <a:cubicBezTo>
                    <a:pt x="0" y="25"/>
                    <a:pt x="0" y="25"/>
                    <a:pt x="0" y="25"/>
                  </a:cubicBezTo>
                  <a:cubicBezTo>
                    <a:pt x="0" y="26"/>
                    <a:pt x="0" y="26"/>
                    <a:pt x="0" y="26"/>
                  </a:cubicBezTo>
                  <a:cubicBezTo>
                    <a:pt x="35" y="26"/>
                    <a:pt x="35" y="26"/>
                    <a:pt x="35" y="26"/>
                  </a:cubicBezTo>
                  <a:cubicBezTo>
                    <a:pt x="35" y="26"/>
                    <a:pt x="35" y="26"/>
                    <a:pt x="35" y="25"/>
                  </a:cubicBezTo>
                  <a:cubicBezTo>
                    <a:pt x="35" y="1"/>
                    <a:pt x="35" y="1"/>
                    <a:pt x="35" y="1"/>
                  </a:cubicBezTo>
                  <a:cubicBezTo>
                    <a:pt x="35" y="0"/>
                    <a:pt x="35" y="0"/>
                    <a:pt x="35" y="0"/>
                  </a:cubicBezTo>
                  <a:close/>
                  <a:moveTo>
                    <a:pt x="34" y="25"/>
                  </a:moveTo>
                  <a:cubicBezTo>
                    <a:pt x="1" y="25"/>
                    <a:pt x="1" y="25"/>
                    <a:pt x="1" y="25"/>
                  </a:cubicBezTo>
                  <a:cubicBezTo>
                    <a:pt x="1" y="1"/>
                    <a:pt x="1" y="1"/>
                    <a:pt x="1" y="1"/>
                  </a:cubicBezTo>
                  <a:cubicBezTo>
                    <a:pt x="34" y="1"/>
                    <a:pt x="34" y="1"/>
                    <a:pt x="34" y="1"/>
                  </a:cubicBezTo>
                  <a:lnTo>
                    <a:pt x="34" y="2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8" name="Freeform 289">
              <a:extLst>
                <a:ext uri="{FF2B5EF4-FFF2-40B4-BE49-F238E27FC236}">
                  <a16:creationId xmlns:a16="http://schemas.microsoft.com/office/drawing/2014/main" id="{A198D97C-82A2-4449-BCB0-CAFA049837C7}"/>
                </a:ext>
              </a:extLst>
            </p:cNvPr>
            <p:cNvSpPr>
              <a:spLocks noEditPoints="1"/>
            </p:cNvSpPr>
            <p:nvPr userDrawn="1"/>
          </p:nvSpPr>
          <p:spPr bwMode="auto">
            <a:xfrm>
              <a:off x="11804650"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29" name="Freeform 290">
              <a:extLst>
                <a:ext uri="{FF2B5EF4-FFF2-40B4-BE49-F238E27FC236}">
                  <a16:creationId xmlns:a16="http://schemas.microsoft.com/office/drawing/2014/main" id="{9C2B4BD7-465F-489E-B572-6F2B10FED345}"/>
                </a:ext>
              </a:extLst>
            </p:cNvPr>
            <p:cNvSpPr>
              <a:spLocks noEditPoints="1"/>
            </p:cNvSpPr>
            <p:nvPr userDrawn="1"/>
          </p:nvSpPr>
          <p:spPr bwMode="auto">
            <a:xfrm>
              <a:off x="11542713" y="4568825"/>
              <a:ext cx="20638" cy="133350"/>
            </a:xfrm>
            <a:custGeom>
              <a:avLst/>
              <a:gdLst>
                <a:gd name="T0" fmla="*/ 2 w 3"/>
                <a:gd name="T1" fmla="*/ 19 h 19"/>
                <a:gd name="T2" fmla="*/ 3 w 3"/>
                <a:gd name="T3" fmla="*/ 18 h 19"/>
                <a:gd name="T4" fmla="*/ 3 w 3"/>
                <a:gd name="T5" fmla="*/ 1 h 19"/>
                <a:gd name="T6" fmla="*/ 2 w 3"/>
                <a:gd name="T7" fmla="*/ 0 h 19"/>
                <a:gd name="T8" fmla="*/ 0 w 3"/>
                <a:gd name="T9" fmla="*/ 1 h 19"/>
                <a:gd name="T10" fmla="*/ 0 w 3"/>
                <a:gd name="T11" fmla="*/ 18 h 19"/>
                <a:gd name="T12" fmla="*/ 2 w 3"/>
                <a:gd name="T13" fmla="*/ 19 h 19"/>
                <a:gd name="T14" fmla="*/ 1 w 3"/>
                <a:gd name="T15" fmla="*/ 1 h 19"/>
                <a:gd name="T16" fmla="*/ 2 w 3"/>
                <a:gd name="T17" fmla="*/ 1 h 19"/>
                <a:gd name="T18" fmla="*/ 2 w 3"/>
                <a:gd name="T19" fmla="*/ 1 h 19"/>
                <a:gd name="T20" fmla="*/ 2 w 3"/>
                <a:gd name="T21" fmla="*/ 18 h 19"/>
                <a:gd name="T22" fmla="*/ 1 w 3"/>
                <a:gd name="T23" fmla="*/ 18 h 19"/>
                <a:gd name="T24" fmla="*/ 1 w 3"/>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 h="19">
                  <a:moveTo>
                    <a:pt x="2" y="19"/>
                  </a:moveTo>
                  <a:cubicBezTo>
                    <a:pt x="2" y="19"/>
                    <a:pt x="3" y="19"/>
                    <a:pt x="3" y="18"/>
                  </a:cubicBezTo>
                  <a:cubicBezTo>
                    <a:pt x="3" y="1"/>
                    <a:pt x="3" y="1"/>
                    <a:pt x="3" y="1"/>
                  </a:cubicBezTo>
                  <a:cubicBezTo>
                    <a:pt x="3" y="0"/>
                    <a:pt x="2" y="0"/>
                    <a:pt x="2" y="0"/>
                  </a:cubicBezTo>
                  <a:cubicBezTo>
                    <a:pt x="1" y="0"/>
                    <a:pt x="0" y="0"/>
                    <a:pt x="0" y="1"/>
                  </a:cubicBezTo>
                  <a:cubicBezTo>
                    <a:pt x="0" y="18"/>
                    <a:pt x="0" y="18"/>
                    <a:pt x="0" y="18"/>
                  </a:cubicBezTo>
                  <a:cubicBezTo>
                    <a:pt x="0" y="19"/>
                    <a:pt x="1" y="19"/>
                    <a:pt x="2" y="19"/>
                  </a:cubicBezTo>
                  <a:close/>
                  <a:moveTo>
                    <a:pt x="1" y="1"/>
                  </a:moveTo>
                  <a:cubicBezTo>
                    <a:pt x="1" y="1"/>
                    <a:pt x="1" y="1"/>
                    <a:pt x="2" y="1"/>
                  </a:cubicBezTo>
                  <a:cubicBezTo>
                    <a:pt x="2" y="1"/>
                    <a:pt x="2" y="1"/>
                    <a:pt x="2" y="1"/>
                  </a:cubicBezTo>
                  <a:cubicBezTo>
                    <a:pt x="2" y="18"/>
                    <a:pt x="2" y="18"/>
                    <a:pt x="2" y="18"/>
                  </a:cubicBezTo>
                  <a:cubicBezTo>
                    <a:pt x="2"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0" name="Freeform 291">
              <a:extLst>
                <a:ext uri="{FF2B5EF4-FFF2-40B4-BE49-F238E27FC236}">
                  <a16:creationId xmlns:a16="http://schemas.microsoft.com/office/drawing/2014/main" id="{9398F13D-874B-46DE-AF76-896809634439}"/>
                </a:ext>
              </a:extLst>
            </p:cNvPr>
            <p:cNvSpPr>
              <a:spLocks noEditPoints="1"/>
            </p:cNvSpPr>
            <p:nvPr userDrawn="1"/>
          </p:nvSpPr>
          <p:spPr bwMode="auto">
            <a:xfrm>
              <a:off x="11363325"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2 w 2"/>
                <a:gd name="T15" fmla="*/ 30 h 31"/>
                <a:gd name="T16" fmla="*/ 1 w 2"/>
                <a:gd name="T17" fmla="*/ 30 h 31"/>
                <a:gd name="T18" fmla="*/ 1 w 2"/>
                <a:gd name="T19" fmla="*/ 2 h 31"/>
                <a:gd name="T20" fmla="*/ 1 w 2"/>
                <a:gd name="T21" fmla="*/ 1 h 31"/>
                <a:gd name="T22" fmla="*/ 2 w 2"/>
                <a:gd name="T23" fmla="*/ 2 h 31"/>
                <a:gd name="T24" fmla="*/ 2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2" y="30"/>
                  </a:moveTo>
                  <a:cubicBezTo>
                    <a:pt x="2" y="30"/>
                    <a:pt x="1" y="30"/>
                    <a:pt x="1" y="30"/>
                  </a:cubicBezTo>
                  <a:cubicBezTo>
                    <a:pt x="1" y="2"/>
                    <a:pt x="1" y="2"/>
                    <a:pt x="1" y="2"/>
                  </a:cubicBezTo>
                  <a:cubicBezTo>
                    <a:pt x="1" y="1"/>
                    <a:pt x="1" y="1"/>
                    <a:pt x="1" y="1"/>
                  </a:cubicBezTo>
                  <a:cubicBezTo>
                    <a:pt x="1" y="1"/>
                    <a:pt x="2" y="1"/>
                    <a:pt x="2" y="2"/>
                  </a:cubicBezTo>
                  <a:lnTo>
                    <a:pt x="2"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1" name="Freeform 292">
              <a:extLst>
                <a:ext uri="{FF2B5EF4-FFF2-40B4-BE49-F238E27FC236}">
                  <a16:creationId xmlns:a16="http://schemas.microsoft.com/office/drawing/2014/main" id="{24BB9FF5-7C43-474F-B137-37ABE433AB0D}"/>
                </a:ext>
              </a:extLst>
            </p:cNvPr>
            <p:cNvSpPr>
              <a:spLocks noEditPoints="1"/>
            </p:cNvSpPr>
            <p:nvPr userDrawn="1"/>
          </p:nvSpPr>
          <p:spPr bwMode="auto">
            <a:xfrm>
              <a:off x="11425238"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8" y="16"/>
                    <a:pt x="9" y="15"/>
                    <a:pt x="9" y="15"/>
                  </a:cubicBezTo>
                  <a:cubicBezTo>
                    <a:pt x="9" y="1"/>
                    <a:pt x="9" y="1"/>
                    <a:pt x="9" y="1"/>
                  </a:cubicBezTo>
                  <a:cubicBezTo>
                    <a:pt x="9" y="0"/>
                    <a:pt x="8" y="0"/>
                    <a:pt x="8" y="0"/>
                  </a:cubicBezTo>
                  <a:cubicBezTo>
                    <a:pt x="1" y="0"/>
                    <a:pt x="1" y="0"/>
                    <a:pt x="1" y="0"/>
                  </a:cubicBezTo>
                  <a:cubicBezTo>
                    <a:pt x="0" y="0"/>
                    <a:pt x="0" y="0"/>
                    <a:pt x="0" y="1"/>
                  </a:cubicBezTo>
                  <a:cubicBezTo>
                    <a:pt x="0" y="15"/>
                    <a:pt x="0" y="15"/>
                    <a:pt x="0" y="15"/>
                  </a:cubicBezTo>
                  <a:cubicBezTo>
                    <a:pt x="0" y="15"/>
                    <a:pt x="0"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2" name="Freeform 293">
              <a:extLst>
                <a:ext uri="{FF2B5EF4-FFF2-40B4-BE49-F238E27FC236}">
                  <a16:creationId xmlns:a16="http://schemas.microsoft.com/office/drawing/2014/main" id="{C25E27B1-6FD9-475D-8774-E11FD4D0A68F}"/>
                </a:ext>
              </a:extLst>
            </p:cNvPr>
            <p:cNvSpPr>
              <a:spLocks noEditPoints="1"/>
            </p:cNvSpPr>
            <p:nvPr userDrawn="1"/>
          </p:nvSpPr>
          <p:spPr bwMode="auto">
            <a:xfrm>
              <a:off x="11695113" y="4275138"/>
              <a:ext cx="12700"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0" y="0"/>
                    <a:pt x="0" y="1"/>
                    <a:pt x="0" y="2"/>
                  </a:cubicBezTo>
                  <a:cubicBezTo>
                    <a:pt x="0" y="30"/>
                    <a:pt x="0" y="30"/>
                    <a:pt x="0" y="30"/>
                  </a:cubicBezTo>
                  <a:cubicBezTo>
                    <a:pt x="0" y="31"/>
                    <a:pt x="0"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3" name="Freeform 294">
              <a:extLst>
                <a:ext uri="{FF2B5EF4-FFF2-40B4-BE49-F238E27FC236}">
                  <a16:creationId xmlns:a16="http://schemas.microsoft.com/office/drawing/2014/main" id="{7E55AACD-DF59-47F5-A81D-A714F98D798F}"/>
                </a:ext>
              </a:extLst>
            </p:cNvPr>
            <p:cNvSpPr>
              <a:spLocks noEditPoints="1"/>
            </p:cNvSpPr>
            <p:nvPr userDrawn="1"/>
          </p:nvSpPr>
          <p:spPr bwMode="auto">
            <a:xfrm>
              <a:off x="11583988"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4" name="Freeform 295">
              <a:extLst>
                <a:ext uri="{FF2B5EF4-FFF2-40B4-BE49-F238E27FC236}">
                  <a16:creationId xmlns:a16="http://schemas.microsoft.com/office/drawing/2014/main" id="{84BEDADF-44CA-4459-BDCD-B89742AFAE52}"/>
                </a:ext>
              </a:extLst>
            </p:cNvPr>
            <p:cNvSpPr>
              <a:spLocks noEditPoints="1"/>
            </p:cNvSpPr>
            <p:nvPr userDrawn="1"/>
          </p:nvSpPr>
          <p:spPr bwMode="auto">
            <a:xfrm>
              <a:off x="11472863" y="4275138"/>
              <a:ext cx="14288" cy="215900"/>
            </a:xfrm>
            <a:custGeom>
              <a:avLst/>
              <a:gdLst>
                <a:gd name="T0" fmla="*/ 1 w 2"/>
                <a:gd name="T1" fmla="*/ 0 h 31"/>
                <a:gd name="T2" fmla="*/ 0 w 2"/>
                <a:gd name="T3" fmla="*/ 2 h 31"/>
                <a:gd name="T4" fmla="*/ 0 w 2"/>
                <a:gd name="T5" fmla="*/ 30 h 31"/>
                <a:gd name="T6" fmla="*/ 1 w 2"/>
                <a:gd name="T7" fmla="*/ 31 h 31"/>
                <a:gd name="T8" fmla="*/ 2 w 2"/>
                <a:gd name="T9" fmla="*/ 30 h 31"/>
                <a:gd name="T10" fmla="*/ 2 w 2"/>
                <a:gd name="T11" fmla="*/ 2 h 31"/>
                <a:gd name="T12" fmla="*/ 1 w 2"/>
                <a:gd name="T13" fmla="*/ 0 h 31"/>
                <a:gd name="T14" fmla="*/ 1 w 2"/>
                <a:gd name="T15" fmla="*/ 30 h 31"/>
                <a:gd name="T16" fmla="*/ 1 w 2"/>
                <a:gd name="T17" fmla="*/ 30 h 31"/>
                <a:gd name="T18" fmla="*/ 1 w 2"/>
                <a:gd name="T19" fmla="*/ 2 h 31"/>
                <a:gd name="T20" fmla="*/ 1 w 2"/>
                <a:gd name="T21" fmla="*/ 1 h 31"/>
                <a:gd name="T22" fmla="*/ 1 w 2"/>
                <a:gd name="T23" fmla="*/ 2 h 31"/>
                <a:gd name="T24" fmla="*/ 1 w 2"/>
                <a:gd name="T25" fmla="*/ 3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31">
                  <a:moveTo>
                    <a:pt x="1" y="0"/>
                  </a:moveTo>
                  <a:cubicBezTo>
                    <a:pt x="1" y="0"/>
                    <a:pt x="0" y="1"/>
                    <a:pt x="0" y="2"/>
                  </a:cubicBezTo>
                  <a:cubicBezTo>
                    <a:pt x="0" y="30"/>
                    <a:pt x="0" y="30"/>
                    <a:pt x="0" y="30"/>
                  </a:cubicBezTo>
                  <a:cubicBezTo>
                    <a:pt x="0" y="31"/>
                    <a:pt x="1" y="31"/>
                    <a:pt x="1" y="31"/>
                  </a:cubicBezTo>
                  <a:cubicBezTo>
                    <a:pt x="2" y="31"/>
                    <a:pt x="2" y="31"/>
                    <a:pt x="2" y="30"/>
                  </a:cubicBezTo>
                  <a:cubicBezTo>
                    <a:pt x="2" y="2"/>
                    <a:pt x="2" y="2"/>
                    <a:pt x="2" y="2"/>
                  </a:cubicBezTo>
                  <a:cubicBezTo>
                    <a:pt x="2" y="1"/>
                    <a:pt x="2" y="0"/>
                    <a:pt x="1" y="0"/>
                  </a:cubicBezTo>
                  <a:close/>
                  <a:moveTo>
                    <a:pt x="1" y="30"/>
                  </a:moveTo>
                  <a:cubicBezTo>
                    <a:pt x="1" y="30"/>
                    <a:pt x="1" y="30"/>
                    <a:pt x="1" y="30"/>
                  </a:cubicBezTo>
                  <a:cubicBezTo>
                    <a:pt x="1" y="2"/>
                    <a:pt x="1" y="2"/>
                    <a:pt x="1" y="2"/>
                  </a:cubicBezTo>
                  <a:cubicBezTo>
                    <a:pt x="1" y="1"/>
                    <a:pt x="1" y="1"/>
                    <a:pt x="1" y="1"/>
                  </a:cubicBezTo>
                  <a:cubicBezTo>
                    <a:pt x="1" y="1"/>
                    <a:pt x="1" y="1"/>
                    <a:pt x="1" y="2"/>
                  </a:cubicBezTo>
                  <a:lnTo>
                    <a:pt x="1" y="3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5" name="Freeform 296">
              <a:extLst>
                <a:ext uri="{FF2B5EF4-FFF2-40B4-BE49-F238E27FC236}">
                  <a16:creationId xmlns:a16="http://schemas.microsoft.com/office/drawing/2014/main" id="{762FC968-01CB-4B6B-AD54-BDC6E6AD2BCA}"/>
                </a:ext>
              </a:extLst>
            </p:cNvPr>
            <p:cNvSpPr>
              <a:spLocks noEditPoints="1"/>
            </p:cNvSpPr>
            <p:nvPr userDrawn="1"/>
          </p:nvSpPr>
          <p:spPr bwMode="auto">
            <a:xfrm>
              <a:off x="11064875" y="4799013"/>
              <a:ext cx="560388" cy="22225"/>
            </a:xfrm>
            <a:custGeom>
              <a:avLst/>
              <a:gdLst>
                <a:gd name="T0" fmla="*/ 80 w 81"/>
                <a:gd name="T1" fmla="*/ 0 h 3"/>
                <a:gd name="T2" fmla="*/ 1 w 81"/>
                <a:gd name="T3" fmla="*/ 0 h 3"/>
                <a:gd name="T4" fmla="*/ 0 w 81"/>
                <a:gd name="T5" fmla="*/ 0 h 3"/>
                <a:gd name="T6" fmla="*/ 0 w 81"/>
                <a:gd name="T7" fmla="*/ 3 h 3"/>
                <a:gd name="T8" fmla="*/ 1 w 81"/>
                <a:gd name="T9" fmla="*/ 3 h 3"/>
                <a:gd name="T10" fmla="*/ 80 w 81"/>
                <a:gd name="T11" fmla="*/ 3 h 3"/>
                <a:gd name="T12" fmla="*/ 81 w 81"/>
                <a:gd name="T13" fmla="*/ 3 h 3"/>
                <a:gd name="T14" fmla="*/ 81 w 81"/>
                <a:gd name="T15" fmla="*/ 0 h 3"/>
                <a:gd name="T16" fmla="*/ 80 w 81"/>
                <a:gd name="T17" fmla="*/ 0 h 3"/>
                <a:gd name="T18" fmla="*/ 80 w 81"/>
                <a:gd name="T19" fmla="*/ 2 h 3"/>
                <a:gd name="T20" fmla="*/ 1 w 81"/>
                <a:gd name="T21" fmla="*/ 2 h 3"/>
                <a:gd name="T22" fmla="*/ 1 w 81"/>
                <a:gd name="T23" fmla="*/ 1 h 3"/>
                <a:gd name="T24" fmla="*/ 80 w 81"/>
                <a:gd name="T25" fmla="*/ 1 h 3"/>
                <a:gd name="T26" fmla="*/ 80 w 81"/>
                <a:gd name="T27" fmla="*/ 2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3">
                  <a:moveTo>
                    <a:pt x="80" y="0"/>
                  </a:moveTo>
                  <a:cubicBezTo>
                    <a:pt x="1" y="0"/>
                    <a:pt x="1" y="0"/>
                    <a:pt x="1" y="0"/>
                  </a:cubicBezTo>
                  <a:cubicBezTo>
                    <a:pt x="0" y="0"/>
                    <a:pt x="0" y="0"/>
                    <a:pt x="0" y="0"/>
                  </a:cubicBezTo>
                  <a:cubicBezTo>
                    <a:pt x="0" y="3"/>
                    <a:pt x="0" y="3"/>
                    <a:pt x="0" y="3"/>
                  </a:cubicBezTo>
                  <a:cubicBezTo>
                    <a:pt x="0" y="3"/>
                    <a:pt x="0" y="3"/>
                    <a:pt x="1" y="3"/>
                  </a:cubicBezTo>
                  <a:cubicBezTo>
                    <a:pt x="80" y="3"/>
                    <a:pt x="80" y="3"/>
                    <a:pt x="80" y="3"/>
                  </a:cubicBezTo>
                  <a:cubicBezTo>
                    <a:pt x="81" y="3"/>
                    <a:pt x="81" y="3"/>
                    <a:pt x="81" y="3"/>
                  </a:cubicBezTo>
                  <a:cubicBezTo>
                    <a:pt x="81" y="0"/>
                    <a:pt x="81" y="0"/>
                    <a:pt x="81" y="0"/>
                  </a:cubicBezTo>
                  <a:cubicBezTo>
                    <a:pt x="81" y="0"/>
                    <a:pt x="81" y="0"/>
                    <a:pt x="80" y="0"/>
                  </a:cubicBezTo>
                  <a:close/>
                  <a:moveTo>
                    <a:pt x="80" y="2"/>
                  </a:moveTo>
                  <a:cubicBezTo>
                    <a:pt x="1" y="2"/>
                    <a:pt x="1" y="2"/>
                    <a:pt x="1" y="2"/>
                  </a:cubicBezTo>
                  <a:cubicBezTo>
                    <a:pt x="1" y="1"/>
                    <a:pt x="1" y="1"/>
                    <a:pt x="1" y="1"/>
                  </a:cubicBezTo>
                  <a:cubicBezTo>
                    <a:pt x="80" y="1"/>
                    <a:pt x="80" y="1"/>
                    <a:pt x="80" y="1"/>
                  </a:cubicBezTo>
                  <a:lnTo>
                    <a:pt x="80" y="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6" name="Freeform 297">
              <a:extLst>
                <a:ext uri="{FF2B5EF4-FFF2-40B4-BE49-F238E27FC236}">
                  <a16:creationId xmlns:a16="http://schemas.microsoft.com/office/drawing/2014/main" id="{682F9B36-C551-4F48-B979-363CCFEC7B55}"/>
                </a:ext>
              </a:extLst>
            </p:cNvPr>
            <p:cNvSpPr>
              <a:spLocks noEditPoints="1"/>
            </p:cNvSpPr>
            <p:nvPr userDrawn="1"/>
          </p:nvSpPr>
          <p:spPr bwMode="auto">
            <a:xfrm>
              <a:off x="11639550" y="4568825"/>
              <a:ext cx="12700" cy="133350"/>
            </a:xfrm>
            <a:custGeom>
              <a:avLst/>
              <a:gdLst>
                <a:gd name="T0" fmla="*/ 1 w 2"/>
                <a:gd name="T1" fmla="*/ 0 h 19"/>
                <a:gd name="T2" fmla="*/ 0 w 2"/>
                <a:gd name="T3" fmla="*/ 1 h 19"/>
                <a:gd name="T4" fmla="*/ 0 w 2"/>
                <a:gd name="T5" fmla="*/ 18 h 19"/>
                <a:gd name="T6" fmla="*/ 1 w 2"/>
                <a:gd name="T7" fmla="*/ 19 h 19"/>
                <a:gd name="T8" fmla="*/ 2 w 2"/>
                <a:gd name="T9" fmla="*/ 18 h 19"/>
                <a:gd name="T10" fmla="*/ 2 w 2"/>
                <a:gd name="T11" fmla="*/ 1 h 19"/>
                <a:gd name="T12" fmla="*/ 1 w 2"/>
                <a:gd name="T13" fmla="*/ 0 h 19"/>
                <a:gd name="T14" fmla="*/ 1 w 2"/>
                <a:gd name="T15" fmla="*/ 18 h 19"/>
                <a:gd name="T16" fmla="*/ 1 w 2"/>
                <a:gd name="T17" fmla="*/ 18 h 19"/>
                <a:gd name="T18" fmla="*/ 1 w 2"/>
                <a:gd name="T19" fmla="*/ 1 h 19"/>
                <a:gd name="T20" fmla="*/ 1 w 2"/>
                <a:gd name="T21" fmla="*/ 1 h 19"/>
                <a:gd name="T22" fmla="*/ 1 w 2"/>
                <a:gd name="T23" fmla="*/ 1 h 19"/>
                <a:gd name="T24" fmla="*/ 1 w 2"/>
                <a:gd name="T25" fmla="*/ 18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0"/>
                  </a:moveTo>
                  <a:cubicBezTo>
                    <a:pt x="1" y="0"/>
                    <a:pt x="0" y="0"/>
                    <a:pt x="0" y="1"/>
                  </a:cubicBezTo>
                  <a:cubicBezTo>
                    <a:pt x="0" y="18"/>
                    <a:pt x="0" y="18"/>
                    <a:pt x="0" y="18"/>
                  </a:cubicBezTo>
                  <a:cubicBezTo>
                    <a:pt x="0" y="19"/>
                    <a:pt x="1" y="19"/>
                    <a:pt x="1" y="19"/>
                  </a:cubicBezTo>
                  <a:cubicBezTo>
                    <a:pt x="2" y="19"/>
                    <a:pt x="2" y="19"/>
                    <a:pt x="2" y="18"/>
                  </a:cubicBezTo>
                  <a:cubicBezTo>
                    <a:pt x="2" y="1"/>
                    <a:pt x="2" y="1"/>
                    <a:pt x="2" y="1"/>
                  </a:cubicBezTo>
                  <a:cubicBezTo>
                    <a:pt x="2" y="0"/>
                    <a:pt x="2" y="0"/>
                    <a:pt x="1" y="0"/>
                  </a:cubicBezTo>
                  <a:close/>
                  <a:moveTo>
                    <a:pt x="1" y="18"/>
                  </a:moveTo>
                  <a:cubicBezTo>
                    <a:pt x="1" y="18"/>
                    <a:pt x="1" y="18"/>
                    <a:pt x="1" y="18"/>
                  </a:cubicBezTo>
                  <a:cubicBezTo>
                    <a:pt x="1" y="1"/>
                    <a:pt x="1" y="1"/>
                    <a:pt x="1" y="1"/>
                  </a:cubicBezTo>
                  <a:cubicBezTo>
                    <a:pt x="1" y="1"/>
                    <a:pt x="1" y="1"/>
                    <a:pt x="1" y="1"/>
                  </a:cubicBezTo>
                  <a:cubicBezTo>
                    <a:pt x="1" y="1"/>
                    <a:pt x="1" y="1"/>
                    <a:pt x="1" y="1"/>
                  </a:cubicBezTo>
                  <a:lnTo>
                    <a:pt x="1"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7" name="Freeform 298">
              <a:extLst>
                <a:ext uri="{FF2B5EF4-FFF2-40B4-BE49-F238E27FC236}">
                  <a16:creationId xmlns:a16="http://schemas.microsoft.com/office/drawing/2014/main" id="{BA24BC87-6DAF-411C-8D1F-9E1C63BB06B5}"/>
                </a:ext>
              </a:extLst>
            </p:cNvPr>
            <p:cNvSpPr>
              <a:spLocks noEditPoints="1"/>
            </p:cNvSpPr>
            <p:nvPr userDrawn="1"/>
          </p:nvSpPr>
          <p:spPr bwMode="auto">
            <a:xfrm>
              <a:off x="11064875" y="4743450"/>
              <a:ext cx="484188" cy="28575"/>
            </a:xfrm>
            <a:custGeom>
              <a:avLst/>
              <a:gdLst>
                <a:gd name="T0" fmla="*/ 1 w 70"/>
                <a:gd name="T1" fmla="*/ 4 h 4"/>
                <a:gd name="T2" fmla="*/ 70 w 70"/>
                <a:gd name="T3" fmla="*/ 4 h 4"/>
                <a:gd name="T4" fmla="*/ 70 w 70"/>
                <a:gd name="T5" fmla="*/ 4 h 4"/>
                <a:gd name="T6" fmla="*/ 70 w 70"/>
                <a:gd name="T7" fmla="*/ 1 h 4"/>
                <a:gd name="T8" fmla="*/ 70 w 70"/>
                <a:gd name="T9" fmla="*/ 0 h 4"/>
                <a:gd name="T10" fmla="*/ 1 w 70"/>
                <a:gd name="T11" fmla="*/ 0 h 4"/>
                <a:gd name="T12" fmla="*/ 0 w 70"/>
                <a:gd name="T13" fmla="*/ 1 h 4"/>
                <a:gd name="T14" fmla="*/ 0 w 70"/>
                <a:gd name="T15" fmla="*/ 4 h 4"/>
                <a:gd name="T16" fmla="*/ 1 w 70"/>
                <a:gd name="T17" fmla="*/ 4 h 4"/>
                <a:gd name="T18" fmla="*/ 1 w 70"/>
                <a:gd name="T19" fmla="*/ 1 h 4"/>
                <a:gd name="T20" fmla="*/ 69 w 70"/>
                <a:gd name="T21" fmla="*/ 1 h 4"/>
                <a:gd name="T22" fmla="*/ 69 w 70"/>
                <a:gd name="T23" fmla="*/ 3 h 4"/>
                <a:gd name="T24" fmla="*/ 1 w 70"/>
                <a:gd name="T25" fmla="*/ 3 h 4"/>
                <a:gd name="T26" fmla="*/ 1 w 70"/>
                <a:gd name="T27" fmla="*/ 1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4">
                  <a:moveTo>
                    <a:pt x="1" y="4"/>
                  </a:moveTo>
                  <a:cubicBezTo>
                    <a:pt x="70" y="4"/>
                    <a:pt x="70" y="4"/>
                    <a:pt x="70" y="4"/>
                  </a:cubicBezTo>
                  <a:cubicBezTo>
                    <a:pt x="70" y="4"/>
                    <a:pt x="70" y="4"/>
                    <a:pt x="70" y="4"/>
                  </a:cubicBezTo>
                  <a:cubicBezTo>
                    <a:pt x="70" y="1"/>
                    <a:pt x="70" y="1"/>
                    <a:pt x="70" y="1"/>
                  </a:cubicBezTo>
                  <a:cubicBezTo>
                    <a:pt x="70" y="1"/>
                    <a:pt x="70" y="0"/>
                    <a:pt x="70" y="0"/>
                  </a:cubicBezTo>
                  <a:cubicBezTo>
                    <a:pt x="1" y="0"/>
                    <a:pt x="1" y="0"/>
                    <a:pt x="1" y="0"/>
                  </a:cubicBezTo>
                  <a:cubicBezTo>
                    <a:pt x="0" y="0"/>
                    <a:pt x="0" y="1"/>
                    <a:pt x="0" y="1"/>
                  </a:cubicBezTo>
                  <a:cubicBezTo>
                    <a:pt x="0" y="4"/>
                    <a:pt x="0" y="4"/>
                    <a:pt x="0" y="4"/>
                  </a:cubicBezTo>
                  <a:cubicBezTo>
                    <a:pt x="0" y="4"/>
                    <a:pt x="0" y="4"/>
                    <a:pt x="1" y="4"/>
                  </a:cubicBezTo>
                  <a:close/>
                  <a:moveTo>
                    <a:pt x="1" y="1"/>
                  </a:moveTo>
                  <a:cubicBezTo>
                    <a:pt x="69" y="1"/>
                    <a:pt x="69" y="1"/>
                    <a:pt x="69" y="1"/>
                  </a:cubicBezTo>
                  <a:cubicBezTo>
                    <a:pt x="69" y="3"/>
                    <a:pt x="69" y="3"/>
                    <a:pt x="69" y="3"/>
                  </a:cubicBezTo>
                  <a:cubicBezTo>
                    <a:pt x="1" y="3"/>
                    <a:pt x="1" y="3"/>
                    <a:pt x="1" y="3"/>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8" name="Freeform 299">
              <a:extLst>
                <a:ext uri="{FF2B5EF4-FFF2-40B4-BE49-F238E27FC236}">
                  <a16:creationId xmlns:a16="http://schemas.microsoft.com/office/drawing/2014/main" id="{0AB972FB-518D-4C3D-B2B9-706F40405E93}"/>
                </a:ext>
              </a:extLst>
            </p:cNvPr>
            <p:cNvSpPr>
              <a:spLocks noEditPoints="1"/>
            </p:cNvSpPr>
            <p:nvPr userDrawn="1"/>
          </p:nvSpPr>
          <p:spPr bwMode="auto">
            <a:xfrm>
              <a:off x="12026900" y="4275138"/>
              <a:ext cx="12700" cy="160338"/>
            </a:xfrm>
            <a:custGeom>
              <a:avLst/>
              <a:gdLst>
                <a:gd name="T0" fmla="*/ 1 w 2"/>
                <a:gd name="T1" fmla="*/ 23 h 23"/>
                <a:gd name="T2" fmla="*/ 2 w 2"/>
                <a:gd name="T3" fmla="*/ 22 h 23"/>
                <a:gd name="T4" fmla="*/ 2 w 2"/>
                <a:gd name="T5" fmla="*/ 1 h 23"/>
                <a:gd name="T6" fmla="*/ 1 w 2"/>
                <a:gd name="T7" fmla="*/ 0 h 23"/>
                <a:gd name="T8" fmla="*/ 0 w 2"/>
                <a:gd name="T9" fmla="*/ 1 h 23"/>
                <a:gd name="T10" fmla="*/ 0 w 2"/>
                <a:gd name="T11" fmla="*/ 22 h 23"/>
                <a:gd name="T12" fmla="*/ 1 w 2"/>
                <a:gd name="T13" fmla="*/ 23 h 23"/>
                <a:gd name="T14" fmla="*/ 1 w 2"/>
                <a:gd name="T15" fmla="*/ 1 h 23"/>
                <a:gd name="T16" fmla="*/ 1 w 2"/>
                <a:gd name="T17" fmla="*/ 1 h 23"/>
                <a:gd name="T18" fmla="*/ 1 w 2"/>
                <a:gd name="T19" fmla="*/ 1 h 23"/>
                <a:gd name="T20" fmla="*/ 1 w 2"/>
                <a:gd name="T21" fmla="*/ 22 h 23"/>
                <a:gd name="T22" fmla="*/ 1 w 2"/>
                <a:gd name="T23" fmla="*/ 22 h 23"/>
                <a:gd name="T24" fmla="*/ 1 w 2"/>
                <a:gd name="T25" fmla="*/ 1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23">
                  <a:moveTo>
                    <a:pt x="1" y="23"/>
                  </a:moveTo>
                  <a:cubicBezTo>
                    <a:pt x="1" y="23"/>
                    <a:pt x="2" y="23"/>
                    <a:pt x="2" y="22"/>
                  </a:cubicBezTo>
                  <a:cubicBezTo>
                    <a:pt x="2" y="1"/>
                    <a:pt x="2" y="1"/>
                    <a:pt x="2" y="1"/>
                  </a:cubicBezTo>
                  <a:cubicBezTo>
                    <a:pt x="2" y="0"/>
                    <a:pt x="1" y="0"/>
                    <a:pt x="1" y="0"/>
                  </a:cubicBezTo>
                  <a:cubicBezTo>
                    <a:pt x="0" y="0"/>
                    <a:pt x="0" y="0"/>
                    <a:pt x="0" y="1"/>
                  </a:cubicBezTo>
                  <a:cubicBezTo>
                    <a:pt x="0" y="22"/>
                    <a:pt x="0" y="22"/>
                    <a:pt x="0" y="22"/>
                  </a:cubicBezTo>
                  <a:cubicBezTo>
                    <a:pt x="0" y="23"/>
                    <a:pt x="0" y="23"/>
                    <a:pt x="1" y="23"/>
                  </a:cubicBezTo>
                  <a:close/>
                  <a:moveTo>
                    <a:pt x="1" y="1"/>
                  </a:moveTo>
                  <a:cubicBezTo>
                    <a:pt x="1" y="1"/>
                    <a:pt x="1" y="1"/>
                    <a:pt x="1" y="1"/>
                  </a:cubicBezTo>
                  <a:cubicBezTo>
                    <a:pt x="1" y="1"/>
                    <a:pt x="1" y="1"/>
                    <a:pt x="1" y="1"/>
                  </a:cubicBezTo>
                  <a:cubicBezTo>
                    <a:pt x="1" y="22"/>
                    <a:pt x="1" y="22"/>
                    <a:pt x="1" y="22"/>
                  </a:cubicBezTo>
                  <a:cubicBezTo>
                    <a:pt x="1" y="22"/>
                    <a:pt x="1" y="22"/>
                    <a:pt x="1" y="22"/>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39" name="Freeform 300">
              <a:extLst>
                <a:ext uri="{FF2B5EF4-FFF2-40B4-BE49-F238E27FC236}">
                  <a16:creationId xmlns:a16="http://schemas.microsoft.com/office/drawing/2014/main" id="{09700AA9-A272-4887-B4DA-D6B202052320}"/>
                </a:ext>
              </a:extLst>
            </p:cNvPr>
            <p:cNvSpPr>
              <a:spLocks noEditPoints="1"/>
            </p:cNvSpPr>
            <p:nvPr userDrawn="1"/>
          </p:nvSpPr>
          <p:spPr bwMode="auto">
            <a:xfrm>
              <a:off x="11293475" y="4589463"/>
              <a:ext cx="61913" cy="112713"/>
            </a:xfrm>
            <a:custGeom>
              <a:avLst/>
              <a:gdLst>
                <a:gd name="T0" fmla="*/ 1 w 9"/>
                <a:gd name="T1" fmla="*/ 16 h 16"/>
                <a:gd name="T2" fmla="*/ 8 w 9"/>
                <a:gd name="T3" fmla="*/ 16 h 16"/>
                <a:gd name="T4" fmla="*/ 9 w 9"/>
                <a:gd name="T5" fmla="*/ 15 h 16"/>
                <a:gd name="T6" fmla="*/ 9 w 9"/>
                <a:gd name="T7" fmla="*/ 1 h 16"/>
                <a:gd name="T8" fmla="*/ 8 w 9"/>
                <a:gd name="T9" fmla="*/ 0 h 16"/>
                <a:gd name="T10" fmla="*/ 1 w 9"/>
                <a:gd name="T11" fmla="*/ 0 h 16"/>
                <a:gd name="T12" fmla="*/ 0 w 9"/>
                <a:gd name="T13" fmla="*/ 1 h 16"/>
                <a:gd name="T14" fmla="*/ 0 w 9"/>
                <a:gd name="T15" fmla="*/ 15 h 16"/>
                <a:gd name="T16" fmla="*/ 1 w 9"/>
                <a:gd name="T17" fmla="*/ 16 h 16"/>
                <a:gd name="T18" fmla="*/ 1 w 9"/>
                <a:gd name="T19" fmla="*/ 1 h 16"/>
                <a:gd name="T20" fmla="*/ 8 w 9"/>
                <a:gd name="T21" fmla="*/ 1 h 16"/>
                <a:gd name="T22" fmla="*/ 8 w 9"/>
                <a:gd name="T23" fmla="*/ 15 h 16"/>
                <a:gd name="T24" fmla="*/ 1 w 9"/>
                <a:gd name="T25" fmla="*/ 15 h 16"/>
                <a:gd name="T26" fmla="*/ 1 w 9"/>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 h="16">
                  <a:moveTo>
                    <a:pt x="1" y="16"/>
                  </a:moveTo>
                  <a:cubicBezTo>
                    <a:pt x="8" y="16"/>
                    <a:pt x="8" y="16"/>
                    <a:pt x="8" y="16"/>
                  </a:cubicBezTo>
                  <a:cubicBezTo>
                    <a:pt x="9" y="16"/>
                    <a:pt x="9" y="15"/>
                    <a:pt x="9" y="15"/>
                  </a:cubicBezTo>
                  <a:cubicBezTo>
                    <a:pt x="9" y="1"/>
                    <a:pt x="9" y="1"/>
                    <a:pt x="9" y="1"/>
                  </a:cubicBezTo>
                  <a:cubicBezTo>
                    <a:pt x="9" y="0"/>
                    <a:pt x="9" y="0"/>
                    <a:pt x="8" y="0"/>
                  </a:cubicBezTo>
                  <a:cubicBezTo>
                    <a:pt x="1" y="0"/>
                    <a:pt x="1" y="0"/>
                    <a:pt x="1" y="0"/>
                  </a:cubicBezTo>
                  <a:cubicBezTo>
                    <a:pt x="1" y="0"/>
                    <a:pt x="0" y="0"/>
                    <a:pt x="0" y="1"/>
                  </a:cubicBezTo>
                  <a:cubicBezTo>
                    <a:pt x="0" y="15"/>
                    <a:pt x="0" y="15"/>
                    <a:pt x="0" y="15"/>
                  </a:cubicBezTo>
                  <a:cubicBezTo>
                    <a:pt x="0" y="15"/>
                    <a:pt x="1" y="16"/>
                    <a:pt x="1" y="16"/>
                  </a:cubicBezTo>
                  <a:close/>
                  <a:moveTo>
                    <a:pt x="1" y="1"/>
                  </a:moveTo>
                  <a:cubicBezTo>
                    <a:pt x="8" y="1"/>
                    <a:pt x="8" y="1"/>
                    <a:pt x="8" y="1"/>
                  </a:cubicBezTo>
                  <a:cubicBezTo>
                    <a:pt x="8" y="15"/>
                    <a:pt x="8" y="15"/>
                    <a:pt x="8"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0" name="Freeform 301">
              <a:extLst>
                <a:ext uri="{FF2B5EF4-FFF2-40B4-BE49-F238E27FC236}">
                  <a16:creationId xmlns:a16="http://schemas.microsoft.com/office/drawing/2014/main" id="{D970E28E-EBFD-4AD4-9691-7EAA058A4557}"/>
                </a:ext>
              </a:extLst>
            </p:cNvPr>
            <p:cNvSpPr>
              <a:spLocks noEditPoints="1"/>
            </p:cNvSpPr>
            <p:nvPr userDrawn="1"/>
          </p:nvSpPr>
          <p:spPr bwMode="auto">
            <a:xfrm>
              <a:off x="11363325" y="4589463"/>
              <a:ext cx="53975" cy="112713"/>
            </a:xfrm>
            <a:custGeom>
              <a:avLst/>
              <a:gdLst>
                <a:gd name="T0" fmla="*/ 0 w 8"/>
                <a:gd name="T1" fmla="*/ 16 h 16"/>
                <a:gd name="T2" fmla="*/ 8 w 8"/>
                <a:gd name="T3" fmla="*/ 16 h 16"/>
                <a:gd name="T4" fmla="*/ 8 w 8"/>
                <a:gd name="T5" fmla="*/ 15 h 16"/>
                <a:gd name="T6" fmla="*/ 8 w 8"/>
                <a:gd name="T7" fmla="*/ 1 h 16"/>
                <a:gd name="T8" fmla="*/ 8 w 8"/>
                <a:gd name="T9" fmla="*/ 0 h 16"/>
                <a:gd name="T10" fmla="*/ 0 w 8"/>
                <a:gd name="T11" fmla="*/ 0 h 16"/>
                <a:gd name="T12" fmla="*/ 0 w 8"/>
                <a:gd name="T13" fmla="*/ 1 h 16"/>
                <a:gd name="T14" fmla="*/ 0 w 8"/>
                <a:gd name="T15" fmla="*/ 15 h 16"/>
                <a:gd name="T16" fmla="*/ 0 w 8"/>
                <a:gd name="T17" fmla="*/ 16 h 16"/>
                <a:gd name="T18" fmla="*/ 1 w 8"/>
                <a:gd name="T19" fmla="*/ 1 h 16"/>
                <a:gd name="T20" fmla="*/ 7 w 8"/>
                <a:gd name="T21" fmla="*/ 1 h 16"/>
                <a:gd name="T22" fmla="*/ 7 w 8"/>
                <a:gd name="T23" fmla="*/ 15 h 16"/>
                <a:gd name="T24" fmla="*/ 1 w 8"/>
                <a:gd name="T25" fmla="*/ 15 h 16"/>
                <a:gd name="T26" fmla="*/ 1 w 8"/>
                <a:gd name="T2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 h="16">
                  <a:moveTo>
                    <a:pt x="0" y="16"/>
                  </a:moveTo>
                  <a:cubicBezTo>
                    <a:pt x="8" y="16"/>
                    <a:pt x="8" y="16"/>
                    <a:pt x="8" y="16"/>
                  </a:cubicBezTo>
                  <a:cubicBezTo>
                    <a:pt x="8" y="16"/>
                    <a:pt x="8" y="15"/>
                    <a:pt x="8" y="15"/>
                  </a:cubicBezTo>
                  <a:cubicBezTo>
                    <a:pt x="8" y="1"/>
                    <a:pt x="8" y="1"/>
                    <a:pt x="8" y="1"/>
                  </a:cubicBezTo>
                  <a:cubicBezTo>
                    <a:pt x="8" y="0"/>
                    <a:pt x="8" y="0"/>
                    <a:pt x="8" y="0"/>
                  </a:cubicBezTo>
                  <a:cubicBezTo>
                    <a:pt x="0" y="0"/>
                    <a:pt x="0" y="0"/>
                    <a:pt x="0" y="0"/>
                  </a:cubicBezTo>
                  <a:cubicBezTo>
                    <a:pt x="0" y="0"/>
                    <a:pt x="0" y="0"/>
                    <a:pt x="0" y="1"/>
                  </a:cubicBezTo>
                  <a:cubicBezTo>
                    <a:pt x="0" y="15"/>
                    <a:pt x="0" y="15"/>
                    <a:pt x="0" y="15"/>
                  </a:cubicBezTo>
                  <a:cubicBezTo>
                    <a:pt x="0" y="15"/>
                    <a:pt x="0" y="16"/>
                    <a:pt x="0" y="16"/>
                  </a:cubicBezTo>
                  <a:close/>
                  <a:moveTo>
                    <a:pt x="1" y="1"/>
                  </a:moveTo>
                  <a:cubicBezTo>
                    <a:pt x="7" y="1"/>
                    <a:pt x="7" y="1"/>
                    <a:pt x="7" y="1"/>
                  </a:cubicBezTo>
                  <a:cubicBezTo>
                    <a:pt x="7" y="15"/>
                    <a:pt x="7" y="15"/>
                    <a:pt x="7" y="15"/>
                  </a:cubicBezTo>
                  <a:cubicBezTo>
                    <a:pt x="1" y="15"/>
                    <a:pt x="1" y="15"/>
                    <a:pt x="1" y="15"/>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1" name="Freeform 302">
              <a:extLst>
                <a:ext uri="{FF2B5EF4-FFF2-40B4-BE49-F238E27FC236}">
                  <a16:creationId xmlns:a16="http://schemas.microsoft.com/office/drawing/2014/main" id="{F21EDF3A-E34B-434A-8BF4-C63A89BA88BF}"/>
                </a:ext>
              </a:extLst>
            </p:cNvPr>
            <p:cNvSpPr>
              <a:spLocks noEditPoints="1"/>
            </p:cNvSpPr>
            <p:nvPr userDrawn="1"/>
          </p:nvSpPr>
          <p:spPr bwMode="auto">
            <a:xfrm>
              <a:off x="11120438"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1 w 2"/>
                <a:gd name="T15" fmla="*/ 1 h 19"/>
                <a:gd name="T16" fmla="*/ 1 w 2"/>
                <a:gd name="T17" fmla="*/ 1 h 19"/>
                <a:gd name="T18" fmla="*/ 1 w 2"/>
                <a:gd name="T19" fmla="*/ 1 h 19"/>
                <a:gd name="T20" fmla="*/ 1 w 2"/>
                <a:gd name="T21" fmla="*/ 18 h 19"/>
                <a:gd name="T22" fmla="*/ 1 w 2"/>
                <a:gd name="T23" fmla="*/ 18 h 19"/>
                <a:gd name="T24" fmla="*/ 1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1" y="1"/>
                  </a:moveTo>
                  <a:cubicBezTo>
                    <a:pt x="1" y="1"/>
                    <a:pt x="1" y="1"/>
                    <a:pt x="1" y="1"/>
                  </a:cubicBezTo>
                  <a:cubicBezTo>
                    <a:pt x="1" y="1"/>
                    <a:pt x="1" y="1"/>
                    <a:pt x="1" y="1"/>
                  </a:cubicBezTo>
                  <a:cubicBezTo>
                    <a:pt x="1" y="18"/>
                    <a:pt x="1" y="18"/>
                    <a:pt x="1" y="18"/>
                  </a:cubicBezTo>
                  <a:cubicBezTo>
                    <a:pt x="1" y="18"/>
                    <a:pt x="1" y="18"/>
                    <a:pt x="1" y="18"/>
                  </a:cubicBezTo>
                  <a:lnTo>
                    <a:pt x="1"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2" name="Freeform 303">
              <a:extLst>
                <a:ext uri="{FF2B5EF4-FFF2-40B4-BE49-F238E27FC236}">
                  <a16:creationId xmlns:a16="http://schemas.microsoft.com/office/drawing/2014/main" id="{AA3F6EB8-183A-425A-B34B-C77313B5660E}"/>
                </a:ext>
              </a:extLst>
            </p:cNvPr>
            <p:cNvSpPr>
              <a:spLocks noEditPoints="1"/>
            </p:cNvSpPr>
            <p:nvPr userDrawn="1"/>
          </p:nvSpPr>
          <p:spPr bwMode="auto">
            <a:xfrm>
              <a:off x="11217275" y="4568825"/>
              <a:ext cx="14288" cy="133350"/>
            </a:xfrm>
            <a:custGeom>
              <a:avLst/>
              <a:gdLst>
                <a:gd name="T0" fmla="*/ 1 w 2"/>
                <a:gd name="T1" fmla="*/ 19 h 19"/>
                <a:gd name="T2" fmla="*/ 2 w 2"/>
                <a:gd name="T3" fmla="*/ 18 h 19"/>
                <a:gd name="T4" fmla="*/ 2 w 2"/>
                <a:gd name="T5" fmla="*/ 1 h 19"/>
                <a:gd name="T6" fmla="*/ 1 w 2"/>
                <a:gd name="T7" fmla="*/ 0 h 19"/>
                <a:gd name="T8" fmla="*/ 0 w 2"/>
                <a:gd name="T9" fmla="*/ 1 h 19"/>
                <a:gd name="T10" fmla="*/ 0 w 2"/>
                <a:gd name="T11" fmla="*/ 18 h 19"/>
                <a:gd name="T12" fmla="*/ 1 w 2"/>
                <a:gd name="T13" fmla="*/ 19 h 19"/>
                <a:gd name="T14" fmla="*/ 0 w 2"/>
                <a:gd name="T15" fmla="*/ 1 h 19"/>
                <a:gd name="T16" fmla="*/ 1 w 2"/>
                <a:gd name="T17" fmla="*/ 1 h 19"/>
                <a:gd name="T18" fmla="*/ 1 w 2"/>
                <a:gd name="T19" fmla="*/ 1 h 19"/>
                <a:gd name="T20" fmla="*/ 1 w 2"/>
                <a:gd name="T21" fmla="*/ 18 h 19"/>
                <a:gd name="T22" fmla="*/ 0 w 2"/>
                <a:gd name="T23" fmla="*/ 18 h 19"/>
                <a:gd name="T24" fmla="*/ 0 w 2"/>
                <a:gd name="T2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 h="19">
                  <a:moveTo>
                    <a:pt x="1" y="19"/>
                  </a:moveTo>
                  <a:cubicBezTo>
                    <a:pt x="1" y="19"/>
                    <a:pt x="2" y="19"/>
                    <a:pt x="2" y="18"/>
                  </a:cubicBezTo>
                  <a:cubicBezTo>
                    <a:pt x="2" y="1"/>
                    <a:pt x="2" y="1"/>
                    <a:pt x="2" y="1"/>
                  </a:cubicBezTo>
                  <a:cubicBezTo>
                    <a:pt x="2" y="0"/>
                    <a:pt x="1" y="0"/>
                    <a:pt x="1" y="0"/>
                  </a:cubicBezTo>
                  <a:cubicBezTo>
                    <a:pt x="0" y="0"/>
                    <a:pt x="0" y="0"/>
                    <a:pt x="0" y="1"/>
                  </a:cubicBezTo>
                  <a:cubicBezTo>
                    <a:pt x="0" y="18"/>
                    <a:pt x="0" y="18"/>
                    <a:pt x="0" y="18"/>
                  </a:cubicBezTo>
                  <a:cubicBezTo>
                    <a:pt x="0" y="19"/>
                    <a:pt x="0" y="19"/>
                    <a:pt x="1" y="19"/>
                  </a:cubicBezTo>
                  <a:close/>
                  <a:moveTo>
                    <a:pt x="0" y="1"/>
                  </a:moveTo>
                  <a:cubicBezTo>
                    <a:pt x="0" y="1"/>
                    <a:pt x="1" y="1"/>
                    <a:pt x="1" y="1"/>
                  </a:cubicBezTo>
                  <a:cubicBezTo>
                    <a:pt x="1" y="1"/>
                    <a:pt x="1" y="1"/>
                    <a:pt x="1" y="1"/>
                  </a:cubicBezTo>
                  <a:cubicBezTo>
                    <a:pt x="1" y="18"/>
                    <a:pt x="1" y="18"/>
                    <a:pt x="1" y="18"/>
                  </a:cubicBezTo>
                  <a:cubicBezTo>
                    <a:pt x="1" y="18"/>
                    <a:pt x="0" y="18"/>
                    <a:pt x="0" y="18"/>
                  </a:cubicBezTo>
                  <a:lnTo>
                    <a:pt x="0"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3" name="Freeform 304">
              <a:extLst>
                <a:ext uri="{FF2B5EF4-FFF2-40B4-BE49-F238E27FC236}">
                  <a16:creationId xmlns:a16="http://schemas.microsoft.com/office/drawing/2014/main" id="{2065AF45-E945-44F5-AD0D-0089FB8E3E64}"/>
                </a:ext>
              </a:extLst>
            </p:cNvPr>
            <p:cNvSpPr>
              <a:spLocks noEditPoints="1"/>
            </p:cNvSpPr>
            <p:nvPr userDrawn="1"/>
          </p:nvSpPr>
          <p:spPr bwMode="auto">
            <a:xfrm>
              <a:off x="12012613" y="4729163"/>
              <a:ext cx="26988" cy="34925"/>
            </a:xfrm>
            <a:custGeom>
              <a:avLst/>
              <a:gdLst>
                <a:gd name="T0" fmla="*/ 2 w 4"/>
                <a:gd name="T1" fmla="*/ 5 h 5"/>
                <a:gd name="T2" fmla="*/ 3 w 4"/>
                <a:gd name="T3" fmla="*/ 4 h 5"/>
                <a:gd name="T4" fmla="*/ 3 w 4"/>
                <a:gd name="T5" fmla="*/ 0 h 5"/>
                <a:gd name="T6" fmla="*/ 1 w 4"/>
                <a:gd name="T7" fmla="*/ 0 h 5"/>
                <a:gd name="T8" fmla="*/ 0 w 4"/>
                <a:gd name="T9" fmla="*/ 3 h 5"/>
                <a:gd name="T10" fmla="*/ 2 w 4"/>
                <a:gd name="T11" fmla="*/ 5 h 5"/>
                <a:gd name="T12" fmla="*/ 2 w 4"/>
                <a:gd name="T13" fmla="*/ 5 h 5"/>
                <a:gd name="T14" fmla="*/ 1 w 4"/>
                <a:gd name="T15" fmla="*/ 2 h 5"/>
                <a:gd name="T16" fmla="*/ 2 w 4"/>
                <a:gd name="T17" fmla="*/ 1 h 5"/>
                <a:gd name="T18" fmla="*/ 2 w 4"/>
                <a:gd name="T19" fmla="*/ 1 h 5"/>
                <a:gd name="T20" fmla="*/ 2 w 4"/>
                <a:gd name="T21" fmla="*/ 3 h 5"/>
                <a:gd name="T22" fmla="*/ 2 w 4"/>
                <a:gd name="T23" fmla="*/ 4 h 5"/>
                <a:gd name="T24" fmla="*/ 1 w 4"/>
                <a:gd name="T25" fmla="*/ 2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 h="5">
                  <a:moveTo>
                    <a:pt x="2" y="5"/>
                  </a:moveTo>
                  <a:cubicBezTo>
                    <a:pt x="2" y="5"/>
                    <a:pt x="3" y="4"/>
                    <a:pt x="3" y="4"/>
                  </a:cubicBezTo>
                  <a:cubicBezTo>
                    <a:pt x="4" y="3"/>
                    <a:pt x="4" y="1"/>
                    <a:pt x="3" y="0"/>
                  </a:cubicBezTo>
                  <a:cubicBezTo>
                    <a:pt x="3" y="0"/>
                    <a:pt x="2" y="0"/>
                    <a:pt x="1" y="0"/>
                  </a:cubicBezTo>
                  <a:cubicBezTo>
                    <a:pt x="0" y="0"/>
                    <a:pt x="0" y="1"/>
                    <a:pt x="0" y="3"/>
                  </a:cubicBezTo>
                  <a:cubicBezTo>
                    <a:pt x="0" y="4"/>
                    <a:pt x="1" y="5"/>
                    <a:pt x="2" y="5"/>
                  </a:cubicBezTo>
                  <a:cubicBezTo>
                    <a:pt x="2" y="5"/>
                    <a:pt x="2" y="5"/>
                    <a:pt x="2" y="5"/>
                  </a:cubicBezTo>
                  <a:close/>
                  <a:moveTo>
                    <a:pt x="1" y="2"/>
                  </a:moveTo>
                  <a:cubicBezTo>
                    <a:pt x="1" y="2"/>
                    <a:pt x="1" y="1"/>
                    <a:pt x="2" y="1"/>
                  </a:cubicBezTo>
                  <a:cubicBezTo>
                    <a:pt x="2" y="1"/>
                    <a:pt x="2" y="1"/>
                    <a:pt x="2" y="1"/>
                  </a:cubicBezTo>
                  <a:cubicBezTo>
                    <a:pt x="3" y="2"/>
                    <a:pt x="3" y="3"/>
                    <a:pt x="2" y="3"/>
                  </a:cubicBezTo>
                  <a:cubicBezTo>
                    <a:pt x="2" y="4"/>
                    <a:pt x="2" y="4"/>
                    <a:pt x="2" y="4"/>
                  </a:cubicBezTo>
                  <a:cubicBezTo>
                    <a:pt x="1" y="4"/>
                    <a:pt x="1" y="3"/>
                    <a:pt x="1"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sp>
          <p:nvSpPr>
            <p:cNvPr id="144" name="Freeform 305">
              <a:extLst>
                <a:ext uri="{FF2B5EF4-FFF2-40B4-BE49-F238E27FC236}">
                  <a16:creationId xmlns:a16="http://schemas.microsoft.com/office/drawing/2014/main" id="{86E1C06B-C273-4495-A43C-5838F38E88B8}"/>
                </a:ext>
              </a:extLst>
            </p:cNvPr>
            <p:cNvSpPr>
              <a:spLocks noEditPoints="1"/>
            </p:cNvSpPr>
            <p:nvPr userDrawn="1"/>
          </p:nvSpPr>
          <p:spPr bwMode="auto">
            <a:xfrm>
              <a:off x="11936413" y="4743450"/>
              <a:ext cx="20638" cy="34925"/>
            </a:xfrm>
            <a:custGeom>
              <a:avLst/>
              <a:gdLst>
                <a:gd name="T0" fmla="*/ 2 w 3"/>
                <a:gd name="T1" fmla="*/ 5 h 5"/>
                <a:gd name="T2" fmla="*/ 3 w 3"/>
                <a:gd name="T3" fmla="*/ 4 h 5"/>
                <a:gd name="T4" fmla="*/ 3 w 3"/>
                <a:gd name="T5" fmla="*/ 4 h 5"/>
                <a:gd name="T6" fmla="*/ 3 w 3"/>
                <a:gd name="T7" fmla="*/ 3 h 5"/>
                <a:gd name="T8" fmla="*/ 3 w 3"/>
                <a:gd name="T9" fmla="*/ 1 h 5"/>
                <a:gd name="T10" fmla="*/ 2 w 3"/>
                <a:gd name="T11" fmla="*/ 0 h 5"/>
                <a:gd name="T12" fmla="*/ 2 w 3"/>
                <a:gd name="T13" fmla="*/ 0 h 5"/>
                <a:gd name="T14" fmla="*/ 0 w 3"/>
                <a:gd name="T15" fmla="*/ 1 h 5"/>
                <a:gd name="T16" fmla="*/ 0 w 3"/>
                <a:gd name="T17" fmla="*/ 4 h 5"/>
                <a:gd name="T18" fmla="*/ 2 w 3"/>
                <a:gd name="T19" fmla="*/ 5 h 5"/>
                <a:gd name="T20" fmla="*/ 2 w 3"/>
                <a:gd name="T21" fmla="*/ 5 h 5"/>
                <a:gd name="T22" fmla="*/ 1 w 3"/>
                <a:gd name="T23" fmla="*/ 1 h 5"/>
                <a:gd name="T24" fmla="*/ 2 w 3"/>
                <a:gd name="T25" fmla="*/ 1 h 5"/>
                <a:gd name="T26" fmla="*/ 2 w 3"/>
                <a:gd name="T27" fmla="*/ 1 h 5"/>
                <a:gd name="T28" fmla="*/ 2 w 3"/>
                <a:gd name="T29" fmla="*/ 1 h 5"/>
                <a:gd name="T30" fmla="*/ 2 w 3"/>
                <a:gd name="T31" fmla="*/ 2 h 5"/>
                <a:gd name="T32" fmla="*/ 2 w 3"/>
                <a:gd name="T33" fmla="*/ 4 h 5"/>
                <a:gd name="T34" fmla="*/ 2 w 3"/>
                <a:gd name="T35" fmla="*/ 4 h 5"/>
                <a:gd name="T36" fmla="*/ 1 w 3"/>
                <a:gd name="T37" fmla="*/ 4 h 5"/>
                <a:gd name="T38" fmla="*/ 1 w 3"/>
                <a:gd name="T39" fmla="*/ 1 h 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 h="5">
                  <a:moveTo>
                    <a:pt x="2" y="5"/>
                  </a:moveTo>
                  <a:cubicBezTo>
                    <a:pt x="2" y="5"/>
                    <a:pt x="3" y="4"/>
                    <a:pt x="3" y="4"/>
                  </a:cubicBezTo>
                  <a:cubicBezTo>
                    <a:pt x="3" y="4"/>
                    <a:pt x="3" y="4"/>
                    <a:pt x="3" y="4"/>
                  </a:cubicBezTo>
                  <a:cubicBezTo>
                    <a:pt x="3" y="3"/>
                    <a:pt x="3" y="3"/>
                    <a:pt x="3" y="3"/>
                  </a:cubicBezTo>
                  <a:cubicBezTo>
                    <a:pt x="3" y="2"/>
                    <a:pt x="3" y="2"/>
                    <a:pt x="3" y="1"/>
                  </a:cubicBezTo>
                  <a:cubicBezTo>
                    <a:pt x="3" y="0"/>
                    <a:pt x="2" y="0"/>
                    <a:pt x="2" y="0"/>
                  </a:cubicBezTo>
                  <a:cubicBezTo>
                    <a:pt x="2" y="0"/>
                    <a:pt x="2" y="0"/>
                    <a:pt x="2" y="0"/>
                  </a:cubicBezTo>
                  <a:cubicBezTo>
                    <a:pt x="1" y="0"/>
                    <a:pt x="0" y="1"/>
                    <a:pt x="0" y="1"/>
                  </a:cubicBezTo>
                  <a:cubicBezTo>
                    <a:pt x="0" y="2"/>
                    <a:pt x="0" y="4"/>
                    <a:pt x="0" y="4"/>
                  </a:cubicBezTo>
                  <a:cubicBezTo>
                    <a:pt x="1" y="5"/>
                    <a:pt x="1" y="5"/>
                    <a:pt x="2" y="5"/>
                  </a:cubicBezTo>
                  <a:cubicBezTo>
                    <a:pt x="2" y="5"/>
                    <a:pt x="2" y="5"/>
                    <a:pt x="2" y="5"/>
                  </a:cubicBezTo>
                  <a:close/>
                  <a:moveTo>
                    <a:pt x="1" y="1"/>
                  </a:moveTo>
                  <a:cubicBezTo>
                    <a:pt x="1" y="1"/>
                    <a:pt x="1" y="1"/>
                    <a:pt x="2" y="1"/>
                  </a:cubicBezTo>
                  <a:cubicBezTo>
                    <a:pt x="2" y="1"/>
                    <a:pt x="2" y="1"/>
                    <a:pt x="2" y="1"/>
                  </a:cubicBezTo>
                  <a:cubicBezTo>
                    <a:pt x="2" y="1"/>
                    <a:pt x="2" y="1"/>
                    <a:pt x="2" y="1"/>
                  </a:cubicBezTo>
                  <a:cubicBezTo>
                    <a:pt x="2" y="2"/>
                    <a:pt x="2" y="2"/>
                    <a:pt x="2" y="2"/>
                  </a:cubicBezTo>
                  <a:cubicBezTo>
                    <a:pt x="2" y="3"/>
                    <a:pt x="2" y="3"/>
                    <a:pt x="2" y="4"/>
                  </a:cubicBezTo>
                  <a:cubicBezTo>
                    <a:pt x="2" y="4"/>
                    <a:pt x="2" y="4"/>
                    <a:pt x="2" y="4"/>
                  </a:cubicBezTo>
                  <a:cubicBezTo>
                    <a:pt x="1" y="4"/>
                    <a:pt x="1" y="4"/>
                    <a:pt x="1" y="4"/>
                  </a:cubicBezTo>
                  <a:cubicBezTo>
                    <a:pt x="1" y="4"/>
                    <a:pt x="1" y="2"/>
                    <a:pt x="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000" b="1">
                <a:latin typeface="宋体" panose="02010600030101010101" pitchFamily="2" charset="-122"/>
                <a:ea typeface="宋体" panose="02010600030101010101" pitchFamily="2" charset="-122"/>
              </a:endParaRPr>
            </a:p>
          </p:txBody>
        </p:sp>
      </p:grpSp>
      <p:grpSp>
        <p:nvGrpSpPr>
          <p:cNvPr id="417" name="组合 416">
            <a:extLst>
              <a:ext uri="{FF2B5EF4-FFF2-40B4-BE49-F238E27FC236}">
                <a16:creationId xmlns:a16="http://schemas.microsoft.com/office/drawing/2014/main" id="{0D0F3C74-C180-4B34-A02E-C8E2E39D1356}"/>
              </a:ext>
            </a:extLst>
          </p:cNvPr>
          <p:cNvGrpSpPr/>
          <p:nvPr/>
        </p:nvGrpSpPr>
        <p:grpSpPr>
          <a:xfrm rot="16200000">
            <a:off x="5598887" y="231479"/>
            <a:ext cx="606740" cy="4466677"/>
            <a:chOff x="2692461" y="1967034"/>
            <a:chExt cx="606740" cy="2509699"/>
          </a:xfrm>
        </p:grpSpPr>
        <p:sp>
          <p:nvSpPr>
            <p:cNvPr id="418" name="矩形: 圆角 1">
              <a:extLst>
                <a:ext uri="{FF2B5EF4-FFF2-40B4-BE49-F238E27FC236}">
                  <a16:creationId xmlns:a16="http://schemas.microsoft.com/office/drawing/2014/main" id="{3EC92742-53DF-4202-9A87-A2CC4C9A7FB0}"/>
                </a:ext>
              </a:extLst>
            </p:cNvPr>
            <p:cNvSpPr/>
            <p:nvPr/>
          </p:nvSpPr>
          <p:spPr>
            <a:xfrm>
              <a:off x="2692463" y="1967034"/>
              <a:ext cx="606738" cy="2509699"/>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nvGrpSpPr>
            <p:cNvPr id="419" name="组合 418">
              <a:extLst>
                <a:ext uri="{FF2B5EF4-FFF2-40B4-BE49-F238E27FC236}">
                  <a16:creationId xmlns:a16="http://schemas.microsoft.com/office/drawing/2014/main" id="{C6DA0017-717B-4227-8F17-E0DA78AC43DE}"/>
                </a:ext>
              </a:extLst>
            </p:cNvPr>
            <p:cNvGrpSpPr/>
            <p:nvPr/>
          </p:nvGrpSpPr>
          <p:grpSpPr>
            <a:xfrm>
              <a:off x="2692461" y="2004508"/>
              <a:ext cx="581618" cy="404815"/>
              <a:chOff x="2736702" y="2004508"/>
              <a:chExt cx="581618" cy="404815"/>
            </a:xfrm>
          </p:grpSpPr>
          <p:sp>
            <p:nvSpPr>
              <p:cNvPr id="421" name="椭圆 420">
                <a:extLst>
                  <a:ext uri="{FF2B5EF4-FFF2-40B4-BE49-F238E27FC236}">
                    <a16:creationId xmlns:a16="http://schemas.microsoft.com/office/drawing/2014/main" id="{77626E20-DC30-45A5-966F-C1356D2E2873}"/>
                  </a:ext>
                </a:extLst>
              </p:cNvPr>
              <p:cNvSpPr/>
              <p:nvPr/>
            </p:nvSpPr>
            <p:spPr>
              <a:xfrm>
                <a:off x="2757804" y="2040691"/>
                <a:ext cx="560516" cy="33244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latin typeface="宋体" panose="02010600030101010101" pitchFamily="2" charset="-122"/>
                  <a:ea typeface="宋体" panose="02010600030101010101" pitchFamily="2" charset="-122"/>
                </a:endParaRPr>
              </a:p>
            </p:txBody>
          </p:sp>
          <p:sp>
            <p:nvSpPr>
              <p:cNvPr id="422" name="TextBox 2">
                <a:extLst>
                  <a:ext uri="{FF2B5EF4-FFF2-40B4-BE49-F238E27FC236}">
                    <a16:creationId xmlns:a16="http://schemas.microsoft.com/office/drawing/2014/main" id="{DBCE4B9C-5E02-49DF-A513-6BBC4465DA76}"/>
                  </a:ext>
                </a:extLst>
              </p:cNvPr>
              <p:cNvSpPr txBox="1"/>
              <p:nvPr>
                <p:custDataLst>
                  <p:tags r:id="rId7"/>
                </p:custDataLst>
              </p:nvPr>
            </p:nvSpPr>
            <p:spPr>
              <a:xfrm rot="5400000">
                <a:off x="2810702" y="1930508"/>
                <a:ext cx="404815" cy="552815"/>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3600" b="1" spc="200">
                    <a:solidFill>
                      <a:schemeClr val="bg1"/>
                    </a:solidFill>
                    <a:latin typeface="宋体" panose="02010600030101010101" pitchFamily="2" charset="-122"/>
                    <a:ea typeface="宋体" panose="02010600030101010101" pitchFamily="2" charset="-122"/>
                    <a:cs typeface="Arial" panose="020B0604020202020204" pitchFamily="34" charset="0"/>
                    <a:sym typeface="+mn-lt"/>
                  </a:rPr>
                  <a:t>02</a:t>
                </a:r>
              </a:p>
            </p:txBody>
          </p:sp>
        </p:grpSp>
        <p:sp>
          <p:nvSpPr>
            <p:cNvPr id="420" name="矩形 419">
              <a:extLst>
                <a:ext uri="{FF2B5EF4-FFF2-40B4-BE49-F238E27FC236}">
                  <a16:creationId xmlns:a16="http://schemas.microsoft.com/office/drawing/2014/main" id="{CB952194-D5AF-4DC0-AEAF-D82C65A2E20B}"/>
                </a:ext>
              </a:extLst>
            </p:cNvPr>
            <p:cNvSpPr/>
            <p:nvPr/>
          </p:nvSpPr>
          <p:spPr>
            <a:xfrm rot="5400000">
              <a:off x="1983149" y="3041229"/>
              <a:ext cx="2016925" cy="476669"/>
            </a:xfrm>
            <a:prstGeom prst="rect">
              <a:avLst/>
            </a:prstGeom>
          </p:spPr>
          <p:txBody>
            <a:bodyPr wrap="square">
              <a:spAutoFit/>
            </a:bodyPr>
            <a:lstStyle/>
            <a:p>
              <a:pPr lvl="0" algn="ctr">
                <a:lnSpc>
                  <a:spcPct val="120000"/>
                </a:lnSpc>
              </a:pPr>
              <a:r>
                <a:rPr lang="zh-CN" altLang="en-US" sz="2400" b="1">
                  <a:solidFill>
                    <a:schemeClr val="tx1">
                      <a:lumMod val="85000"/>
                      <a:lumOff val="15000"/>
                    </a:schemeClr>
                  </a:solidFill>
                  <a:latin typeface="宋体" panose="02010600030101010101" pitchFamily="2" charset="-122"/>
                  <a:ea typeface="宋体" panose="02010600030101010101" pitchFamily="2" charset="-122"/>
                </a:rPr>
                <a:t>跨版本模型评价方法</a:t>
              </a:r>
            </a:p>
          </p:txBody>
        </p:sp>
      </p:grpSp>
      <p:grpSp>
        <p:nvGrpSpPr>
          <p:cNvPr id="429" name="组合 428">
            <a:extLst>
              <a:ext uri="{FF2B5EF4-FFF2-40B4-BE49-F238E27FC236}">
                <a16:creationId xmlns:a16="http://schemas.microsoft.com/office/drawing/2014/main" id="{0D0F3C74-C180-4B34-A02E-C8E2E39D1356}"/>
              </a:ext>
            </a:extLst>
          </p:cNvPr>
          <p:cNvGrpSpPr/>
          <p:nvPr/>
        </p:nvGrpSpPr>
        <p:grpSpPr>
          <a:xfrm rot="16200000">
            <a:off x="5609644" y="2116103"/>
            <a:ext cx="606740" cy="4466677"/>
            <a:chOff x="2692461" y="1967034"/>
            <a:chExt cx="606740" cy="2509699"/>
          </a:xfrm>
        </p:grpSpPr>
        <p:sp>
          <p:nvSpPr>
            <p:cNvPr id="430" name="矩形: 圆角 1">
              <a:extLst>
                <a:ext uri="{FF2B5EF4-FFF2-40B4-BE49-F238E27FC236}">
                  <a16:creationId xmlns:a16="http://schemas.microsoft.com/office/drawing/2014/main" id="{3EC92742-53DF-4202-9A87-A2CC4C9A7FB0}"/>
                </a:ext>
              </a:extLst>
            </p:cNvPr>
            <p:cNvSpPr/>
            <p:nvPr/>
          </p:nvSpPr>
          <p:spPr>
            <a:xfrm>
              <a:off x="2692463" y="1967034"/>
              <a:ext cx="606738" cy="2509699"/>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nvGrpSpPr>
            <p:cNvPr id="431" name="组合 430">
              <a:extLst>
                <a:ext uri="{FF2B5EF4-FFF2-40B4-BE49-F238E27FC236}">
                  <a16:creationId xmlns:a16="http://schemas.microsoft.com/office/drawing/2014/main" id="{C6DA0017-717B-4227-8F17-E0DA78AC43DE}"/>
                </a:ext>
              </a:extLst>
            </p:cNvPr>
            <p:cNvGrpSpPr/>
            <p:nvPr/>
          </p:nvGrpSpPr>
          <p:grpSpPr>
            <a:xfrm>
              <a:off x="2692461" y="2004508"/>
              <a:ext cx="581618" cy="404815"/>
              <a:chOff x="2736702" y="2004508"/>
              <a:chExt cx="581618" cy="404815"/>
            </a:xfrm>
          </p:grpSpPr>
          <p:sp>
            <p:nvSpPr>
              <p:cNvPr id="433" name="椭圆 432">
                <a:extLst>
                  <a:ext uri="{FF2B5EF4-FFF2-40B4-BE49-F238E27FC236}">
                    <a16:creationId xmlns:a16="http://schemas.microsoft.com/office/drawing/2014/main" id="{77626E20-DC30-45A5-966F-C1356D2E2873}"/>
                  </a:ext>
                </a:extLst>
              </p:cNvPr>
              <p:cNvSpPr/>
              <p:nvPr/>
            </p:nvSpPr>
            <p:spPr>
              <a:xfrm>
                <a:off x="2757804" y="2040691"/>
                <a:ext cx="560516" cy="33244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latin typeface="宋体" panose="02010600030101010101" pitchFamily="2" charset="-122"/>
                  <a:ea typeface="宋体" panose="02010600030101010101" pitchFamily="2" charset="-122"/>
                </a:endParaRPr>
              </a:p>
            </p:txBody>
          </p:sp>
          <p:sp>
            <p:nvSpPr>
              <p:cNvPr id="434" name="TextBox 2">
                <a:extLst>
                  <a:ext uri="{FF2B5EF4-FFF2-40B4-BE49-F238E27FC236}">
                    <a16:creationId xmlns:a16="http://schemas.microsoft.com/office/drawing/2014/main" id="{DBCE4B9C-5E02-49DF-A513-6BBC4465DA76}"/>
                  </a:ext>
                </a:extLst>
              </p:cNvPr>
              <p:cNvSpPr txBox="1"/>
              <p:nvPr>
                <p:custDataLst>
                  <p:tags r:id="rId6"/>
                </p:custDataLst>
              </p:nvPr>
            </p:nvSpPr>
            <p:spPr>
              <a:xfrm rot="5400000">
                <a:off x="2810702" y="1930508"/>
                <a:ext cx="404815" cy="552815"/>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3600" b="1" spc="200">
                    <a:solidFill>
                      <a:schemeClr val="bg1"/>
                    </a:solidFill>
                    <a:latin typeface="宋体" panose="02010600030101010101" pitchFamily="2" charset="-122"/>
                    <a:ea typeface="宋体" panose="02010600030101010101" pitchFamily="2" charset="-122"/>
                    <a:cs typeface="Arial" panose="020B0604020202020204" pitchFamily="34" charset="0"/>
                    <a:sym typeface="+mn-lt"/>
                  </a:rPr>
                  <a:t>04</a:t>
                </a:r>
              </a:p>
            </p:txBody>
          </p:sp>
        </p:grpSp>
        <p:sp>
          <p:nvSpPr>
            <p:cNvPr id="432" name="矩形 431">
              <a:extLst>
                <a:ext uri="{FF2B5EF4-FFF2-40B4-BE49-F238E27FC236}">
                  <a16:creationId xmlns:a16="http://schemas.microsoft.com/office/drawing/2014/main" id="{CB952194-D5AF-4DC0-AEAF-D82C65A2E20B}"/>
                </a:ext>
              </a:extLst>
            </p:cNvPr>
            <p:cNvSpPr/>
            <p:nvPr/>
          </p:nvSpPr>
          <p:spPr>
            <a:xfrm rot="5400000">
              <a:off x="1998449" y="3153072"/>
              <a:ext cx="1982978" cy="476669"/>
            </a:xfrm>
            <a:prstGeom prst="rect">
              <a:avLst/>
            </a:prstGeom>
          </p:spPr>
          <p:txBody>
            <a:bodyPr wrap="square">
              <a:spAutoFit/>
            </a:bodyPr>
            <a:lstStyle/>
            <a:p>
              <a:pPr lvl="0" algn="ctr">
                <a:lnSpc>
                  <a:spcPct val="120000"/>
                </a:lnSpc>
              </a:pPr>
              <a:r>
                <a:rPr lang="zh-CN" altLang="en-US" sz="2400" b="1">
                  <a:solidFill>
                    <a:schemeClr val="tx1">
                      <a:lumMod val="85000"/>
                      <a:lumOff val="15000"/>
                    </a:schemeClr>
                  </a:solidFill>
                  <a:latin typeface="宋体" panose="02010600030101010101" pitchFamily="2" charset="-122"/>
                  <a:ea typeface="宋体" panose="02010600030101010101" pitchFamily="2" charset="-122"/>
                </a:rPr>
                <a:t>即时预测模型评价方法</a:t>
              </a:r>
            </a:p>
          </p:txBody>
        </p:sp>
      </p:grpSp>
      <p:grpSp>
        <p:nvGrpSpPr>
          <p:cNvPr id="435" name="组合 434">
            <a:extLst>
              <a:ext uri="{FF2B5EF4-FFF2-40B4-BE49-F238E27FC236}">
                <a16:creationId xmlns:a16="http://schemas.microsoft.com/office/drawing/2014/main" id="{0D0F3C74-C180-4B34-A02E-C8E2E39D1356}"/>
              </a:ext>
            </a:extLst>
          </p:cNvPr>
          <p:cNvGrpSpPr/>
          <p:nvPr/>
        </p:nvGrpSpPr>
        <p:grpSpPr>
          <a:xfrm rot="16200000">
            <a:off x="5600837" y="1173198"/>
            <a:ext cx="606740" cy="4466677"/>
            <a:chOff x="2692461" y="1967034"/>
            <a:chExt cx="606740" cy="2509699"/>
          </a:xfrm>
        </p:grpSpPr>
        <p:sp>
          <p:nvSpPr>
            <p:cNvPr id="436" name="矩形: 圆角 1">
              <a:extLst>
                <a:ext uri="{FF2B5EF4-FFF2-40B4-BE49-F238E27FC236}">
                  <a16:creationId xmlns:a16="http://schemas.microsoft.com/office/drawing/2014/main" id="{3EC92742-53DF-4202-9A87-A2CC4C9A7FB0}"/>
                </a:ext>
              </a:extLst>
            </p:cNvPr>
            <p:cNvSpPr/>
            <p:nvPr/>
          </p:nvSpPr>
          <p:spPr>
            <a:xfrm>
              <a:off x="2692463" y="1967034"/>
              <a:ext cx="606738" cy="2509699"/>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nvGrpSpPr>
            <p:cNvPr id="437" name="组合 436">
              <a:extLst>
                <a:ext uri="{FF2B5EF4-FFF2-40B4-BE49-F238E27FC236}">
                  <a16:creationId xmlns:a16="http://schemas.microsoft.com/office/drawing/2014/main" id="{C6DA0017-717B-4227-8F17-E0DA78AC43DE}"/>
                </a:ext>
              </a:extLst>
            </p:cNvPr>
            <p:cNvGrpSpPr/>
            <p:nvPr/>
          </p:nvGrpSpPr>
          <p:grpSpPr>
            <a:xfrm>
              <a:off x="2692461" y="2004508"/>
              <a:ext cx="581618" cy="404815"/>
              <a:chOff x="2736702" y="2004508"/>
              <a:chExt cx="581618" cy="404815"/>
            </a:xfrm>
          </p:grpSpPr>
          <p:sp>
            <p:nvSpPr>
              <p:cNvPr id="439" name="椭圆 438">
                <a:extLst>
                  <a:ext uri="{FF2B5EF4-FFF2-40B4-BE49-F238E27FC236}">
                    <a16:creationId xmlns:a16="http://schemas.microsoft.com/office/drawing/2014/main" id="{77626E20-DC30-45A5-966F-C1356D2E2873}"/>
                  </a:ext>
                </a:extLst>
              </p:cNvPr>
              <p:cNvSpPr/>
              <p:nvPr/>
            </p:nvSpPr>
            <p:spPr>
              <a:xfrm>
                <a:off x="2757804" y="2040691"/>
                <a:ext cx="560516" cy="33244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latin typeface="宋体" panose="02010600030101010101" pitchFamily="2" charset="-122"/>
                  <a:ea typeface="宋体" panose="02010600030101010101" pitchFamily="2" charset="-122"/>
                </a:endParaRPr>
              </a:p>
            </p:txBody>
          </p:sp>
          <p:sp>
            <p:nvSpPr>
              <p:cNvPr id="440" name="TextBox 2">
                <a:extLst>
                  <a:ext uri="{FF2B5EF4-FFF2-40B4-BE49-F238E27FC236}">
                    <a16:creationId xmlns:a16="http://schemas.microsoft.com/office/drawing/2014/main" id="{DBCE4B9C-5E02-49DF-A513-6BBC4465DA76}"/>
                  </a:ext>
                </a:extLst>
              </p:cNvPr>
              <p:cNvSpPr txBox="1"/>
              <p:nvPr>
                <p:custDataLst>
                  <p:tags r:id="rId5"/>
                </p:custDataLst>
              </p:nvPr>
            </p:nvSpPr>
            <p:spPr>
              <a:xfrm rot="5400000">
                <a:off x="2810702" y="1930508"/>
                <a:ext cx="404815" cy="552815"/>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3600" b="1" spc="200">
                    <a:solidFill>
                      <a:schemeClr val="bg1"/>
                    </a:solidFill>
                    <a:latin typeface="宋体" panose="02010600030101010101" pitchFamily="2" charset="-122"/>
                    <a:ea typeface="宋体" panose="02010600030101010101" pitchFamily="2" charset="-122"/>
                    <a:cs typeface="Arial" panose="020B0604020202020204" pitchFamily="34" charset="0"/>
                    <a:sym typeface="+mn-lt"/>
                  </a:rPr>
                  <a:t>03</a:t>
                </a:r>
              </a:p>
            </p:txBody>
          </p:sp>
        </p:grpSp>
        <p:sp>
          <p:nvSpPr>
            <p:cNvPr id="438" name="矩形 437">
              <a:extLst>
                <a:ext uri="{FF2B5EF4-FFF2-40B4-BE49-F238E27FC236}">
                  <a16:creationId xmlns:a16="http://schemas.microsoft.com/office/drawing/2014/main" id="{CB952194-D5AF-4DC0-AEAF-D82C65A2E20B}"/>
                </a:ext>
              </a:extLst>
            </p:cNvPr>
            <p:cNvSpPr/>
            <p:nvPr/>
          </p:nvSpPr>
          <p:spPr>
            <a:xfrm rot="5400000">
              <a:off x="1991543" y="3054216"/>
              <a:ext cx="2016926" cy="476669"/>
            </a:xfrm>
            <a:prstGeom prst="rect">
              <a:avLst/>
            </a:prstGeom>
          </p:spPr>
          <p:txBody>
            <a:bodyPr wrap="square">
              <a:spAutoFit/>
            </a:bodyPr>
            <a:lstStyle/>
            <a:p>
              <a:pPr lvl="0" algn="ctr">
                <a:lnSpc>
                  <a:spcPct val="120000"/>
                </a:lnSpc>
              </a:pPr>
              <a:r>
                <a:rPr lang="zh-CN" altLang="en-US" sz="2400" b="1">
                  <a:solidFill>
                    <a:schemeClr val="tx1">
                      <a:lumMod val="85000"/>
                      <a:lumOff val="15000"/>
                    </a:schemeClr>
                  </a:solidFill>
                  <a:latin typeface="宋体" panose="02010600030101010101" pitchFamily="2" charset="-122"/>
                  <a:ea typeface="宋体" panose="02010600030101010101" pitchFamily="2" charset="-122"/>
                </a:rPr>
                <a:t>跨项目模型评价方法</a:t>
              </a:r>
            </a:p>
          </p:txBody>
        </p:sp>
      </p:grpSp>
      <p:grpSp>
        <p:nvGrpSpPr>
          <p:cNvPr id="441" name="组合 440">
            <a:extLst>
              <a:ext uri="{FF2B5EF4-FFF2-40B4-BE49-F238E27FC236}">
                <a16:creationId xmlns:a16="http://schemas.microsoft.com/office/drawing/2014/main" id="{0D0F3C74-C180-4B34-A02E-C8E2E39D1356}"/>
              </a:ext>
            </a:extLst>
          </p:cNvPr>
          <p:cNvGrpSpPr/>
          <p:nvPr/>
        </p:nvGrpSpPr>
        <p:grpSpPr>
          <a:xfrm rot="16200000">
            <a:off x="5609644" y="3058508"/>
            <a:ext cx="606740" cy="4466677"/>
            <a:chOff x="2692461" y="1967034"/>
            <a:chExt cx="606740" cy="2509699"/>
          </a:xfrm>
        </p:grpSpPr>
        <p:sp>
          <p:nvSpPr>
            <p:cNvPr id="442" name="矩形: 圆角 1">
              <a:extLst>
                <a:ext uri="{FF2B5EF4-FFF2-40B4-BE49-F238E27FC236}">
                  <a16:creationId xmlns:a16="http://schemas.microsoft.com/office/drawing/2014/main" id="{3EC92742-53DF-4202-9A87-A2CC4C9A7FB0}"/>
                </a:ext>
              </a:extLst>
            </p:cNvPr>
            <p:cNvSpPr/>
            <p:nvPr/>
          </p:nvSpPr>
          <p:spPr>
            <a:xfrm>
              <a:off x="2692463" y="1967034"/>
              <a:ext cx="606738" cy="2509699"/>
            </a:xfrm>
            <a:prstGeom prst="roundRect">
              <a:avLst>
                <a:gd name="adj" fmla="val 50000"/>
              </a:avLst>
            </a:prstGeom>
            <a:ln w="25400">
              <a:solidFill>
                <a:srgbClr val="7C418D"/>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nvGrpSpPr>
            <p:cNvPr id="443" name="组合 442">
              <a:extLst>
                <a:ext uri="{FF2B5EF4-FFF2-40B4-BE49-F238E27FC236}">
                  <a16:creationId xmlns:a16="http://schemas.microsoft.com/office/drawing/2014/main" id="{C6DA0017-717B-4227-8F17-E0DA78AC43DE}"/>
                </a:ext>
              </a:extLst>
            </p:cNvPr>
            <p:cNvGrpSpPr/>
            <p:nvPr/>
          </p:nvGrpSpPr>
          <p:grpSpPr>
            <a:xfrm>
              <a:off x="2692461" y="2004508"/>
              <a:ext cx="581618" cy="404815"/>
              <a:chOff x="2736702" y="2004508"/>
              <a:chExt cx="581618" cy="404815"/>
            </a:xfrm>
          </p:grpSpPr>
          <p:sp>
            <p:nvSpPr>
              <p:cNvPr id="445" name="椭圆 444">
                <a:extLst>
                  <a:ext uri="{FF2B5EF4-FFF2-40B4-BE49-F238E27FC236}">
                    <a16:creationId xmlns:a16="http://schemas.microsoft.com/office/drawing/2014/main" id="{77626E20-DC30-45A5-966F-C1356D2E2873}"/>
                  </a:ext>
                </a:extLst>
              </p:cNvPr>
              <p:cNvSpPr/>
              <p:nvPr/>
            </p:nvSpPr>
            <p:spPr>
              <a:xfrm>
                <a:off x="2757804" y="2040691"/>
                <a:ext cx="560516" cy="332448"/>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a:solidFill>
                    <a:schemeClr val="bg1"/>
                  </a:solidFill>
                  <a:latin typeface="宋体" panose="02010600030101010101" pitchFamily="2" charset="-122"/>
                  <a:ea typeface="宋体" panose="02010600030101010101" pitchFamily="2" charset="-122"/>
                </a:endParaRPr>
              </a:p>
            </p:txBody>
          </p:sp>
          <p:sp>
            <p:nvSpPr>
              <p:cNvPr id="446" name="TextBox 2">
                <a:extLst>
                  <a:ext uri="{FF2B5EF4-FFF2-40B4-BE49-F238E27FC236}">
                    <a16:creationId xmlns:a16="http://schemas.microsoft.com/office/drawing/2014/main" id="{DBCE4B9C-5E02-49DF-A513-6BBC4465DA76}"/>
                  </a:ext>
                </a:extLst>
              </p:cNvPr>
              <p:cNvSpPr txBox="1"/>
              <p:nvPr>
                <p:custDataLst>
                  <p:tags r:id="rId4"/>
                </p:custDataLst>
              </p:nvPr>
            </p:nvSpPr>
            <p:spPr>
              <a:xfrm rot="5400000">
                <a:off x="2810702" y="1930508"/>
                <a:ext cx="404815" cy="552815"/>
              </a:xfrm>
              <a:prstGeom prst="rect">
                <a:avLst/>
              </a:prstGeom>
              <a:noFill/>
            </p:spPr>
            <p:txBody>
              <a:bodyPr wrap="square" lIns="91440" tIns="45720" rIns="91440" bIns="45720" rtlCol="0" anchor="ctr" anchorCtr="0">
                <a:normAutofit fontScale="92500"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3600" b="1" spc="200">
                    <a:solidFill>
                      <a:schemeClr val="bg1"/>
                    </a:solidFill>
                    <a:latin typeface="宋体" panose="02010600030101010101" pitchFamily="2" charset="-122"/>
                    <a:ea typeface="宋体" panose="02010600030101010101" pitchFamily="2" charset="-122"/>
                    <a:cs typeface="Arial" panose="020B0604020202020204" pitchFamily="34" charset="0"/>
                    <a:sym typeface="+mn-lt"/>
                  </a:rPr>
                  <a:t>05</a:t>
                </a:r>
              </a:p>
            </p:txBody>
          </p:sp>
        </p:grpSp>
        <p:sp>
          <p:nvSpPr>
            <p:cNvPr id="444" name="矩形 443">
              <a:extLst>
                <a:ext uri="{FF2B5EF4-FFF2-40B4-BE49-F238E27FC236}">
                  <a16:creationId xmlns:a16="http://schemas.microsoft.com/office/drawing/2014/main" id="{CB952194-D5AF-4DC0-AEAF-D82C65A2E20B}"/>
                </a:ext>
              </a:extLst>
            </p:cNvPr>
            <p:cNvSpPr/>
            <p:nvPr/>
          </p:nvSpPr>
          <p:spPr>
            <a:xfrm rot="5400000">
              <a:off x="2089186" y="3023813"/>
              <a:ext cx="1799343" cy="476669"/>
            </a:xfrm>
            <a:prstGeom prst="rect">
              <a:avLst/>
            </a:prstGeom>
          </p:spPr>
          <p:txBody>
            <a:bodyPr wrap="square">
              <a:spAutoFit/>
            </a:bodyPr>
            <a:lstStyle/>
            <a:p>
              <a:pPr lvl="0" algn="ctr">
                <a:lnSpc>
                  <a:spcPct val="120000"/>
                </a:lnSpc>
              </a:pPr>
              <a:r>
                <a:rPr lang="zh-CN" altLang="en-US" sz="2400" b="1">
                  <a:solidFill>
                    <a:schemeClr val="tx1">
                      <a:lumMod val="85000"/>
                      <a:lumOff val="15000"/>
                    </a:schemeClr>
                  </a:solidFill>
                  <a:latin typeface="宋体" panose="02010600030101010101" pitchFamily="2" charset="-122"/>
                  <a:ea typeface="宋体" panose="02010600030101010101" pitchFamily="2" charset="-122"/>
                </a:rPr>
                <a:t>总结与展望</a:t>
              </a:r>
            </a:p>
          </p:txBody>
        </p:sp>
      </p:gr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3688785" y="2857044"/>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03</a:t>
            </a:r>
          </a:p>
        </p:txBody>
      </p:sp>
      <p:sp>
        <p:nvSpPr>
          <p:cNvPr id="13" name="标题 12"/>
          <p:cNvSpPr>
            <a:spLocks noGrp="1"/>
          </p:cNvSpPr>
          <p:nvPr>
            <p:custDataLst>
              <p:tags r:id="rId3"/>
            </p:custDataLst>
          </p:nvPr>
        </p:nvSpPr>
        <p:spPr>
          <a:xfrm>
            <a:off x="3461768" y="3412699"/>
            <a:ext cx="8228964" cy="83566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lvl="0" algn="ctr">
              <a:lnSpc>
                <a:spcPct val="120000"/>
              </a:lnSpc>
            </a:pPr>
            <a:r>
              <a:rPr lang="zh-CN" altLang="en-US" sz="4000">
                <a:latin typeface="宋体" panose="02010600030101010101" pitchFamily="2" charset="-122"/>
                <a:ea typeface="宋体" panose="02010600030101010101" pitchFamily="2" charset="-122"/>
              </a:rPr>
              <a:t>   预测有效性一致比较的</a:t>
            </a:r>
            <a:endParaRPr lang="en-US" altLang="zh-CN" sz="4000">
              <a:latin typeface="宋体" panose="02010600030101010101" pitchFamily="2" charset="-122"/>
              <a:ea typeface="宋体" panose="02010600030101010101" pitchFamily="2" charset="-122"/>
            </a:endParaRPr>
          </a:p>
          <a:p>
            <a:pPr algn="ctr">
              <a:lnSpc>
                <a:spcPct val="120000"/>
              </a:lnSpc>
            </a:pPr>
            <a:r>
              <a:rPr lang="zh-CN" altLang="en-US" sz="4000">
                <a:latin typeface="宋体" panose="02010600030101010101" pitchFamily="2" charset="-122"/>
                <a:ea typeface="宋体" panose="02010600030101010101" pitchFamily="2" charset="-122"/>
              </a:rPr>
              <a:t>          跨项目模型评价方法</a:t>
            </a:r>
          </a:p>
        </p:txBody>
      </p:sp>
      <p:pic>
        <p:nvPicPr>
          <p:cNvPr id="18" name="图片 17" descr="logo-15"/>
          <p:cNvPicPr>
            <a:picLocks noChangeAspect="1"/>
          </p:cNvPicPr>
          <p:nvPr/>
        </p:nvPicPr>
        <p:blipFill rotWithShape="1">
          <a:blip r:embed="rId7"/>
          <a:srcRect t="1631" r="50592"/>
          <a:stretch/>
        </p:blipFill>
        <p:spPr>
          <a:xfrm>
            <a:off x="1279677" y="2710498"/>
            <a:ext cx="1376377" cy="1537861"/>
          </a:xfrm>
          <a:prstGeom prst="rect">
            <a:avLst/>
          </a:prstGeom>
        </p:spPr>
      </p:pic>
      <p:cxnSp>
        <p:nvCxnSpPr>
          <p:cNvPr id="19" name="直接连接符 18"/>
          <p:cNvCxnSpPr/>
          <p:nvPr/>
        </p:nvCxnSpPr>
        <p:spPr>
          <a:xfrm>
            <a:off x="3225165" y="2766372"/>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34608487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背景及动机</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1431523" y="1669081"/>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174640"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8" name="矩形 27"/>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29" name="矩形 28"/>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8D045E81-2134-47E3-A09F-586A3974A508}"/>
              </a:ext>
            </a:extLst>
          </p:cNvPr>
          <p:cNvPicPr>
            <a:picLocks noChangeAspect="1"/>
          </p:cNvPicPr>
          <p:nvPr/>
        </p:nvPicPr>
        <p:blipFill>
          <a:blip r:embed="rId5"/>
          <a:stretch>
            <a:fillRect/>
          </a:stretch>
        </p:blipFill>
        <p:spPr>
          <a:xfrm>
            <a:off x="5281876" y="1437452"/>
            <a:ext cx="6526517" cy="3905015"/>
          </a:xfrm>
          <a:prstGeom prst="rect">
            <a:avLst/>
          </a:prstGeom>
        </p:spPr>
      </p:pic>
      <p:sp>
        <p:nvSpPr>
          <p:cNvPr id="31" name="文本框 30">
            <a:extLst>
              <a:ext uri="{FF2B5EF4-FFF2-40B4-BE49-F238E27FC236}">
                <a16:creationId xmlns:a16="http://schemas.microsoft.com/office/drawing/2014/main" id="{F6B9B815-0A9A-47B4-BBC9-671A5C38F00A}"/>
              </a:ext>
            </a:extLst>
          </p:cNvPr>
          <p:cNvSpPr txBox="1"/>
          <p:nvPr/>
        </p:nvSpPr>
        <p:spPr>
          <a:xfrm>
            <a:off x="7383603" y="5283438"/>
            <a:ext cx="2861369" cy="338554"/>
          </a:xfrm>
          <a:prstGeom prst="rect">
            <a:avLst/>
          </a:prstGeom>
          <a:noFill/>
        </p:spPr>
        <p:txBody>
          <a:bodyPr wrap="square">
            <a:spAutoFit/>
          </a:bodyPr>
          <a:lstStyle/>
          <a:p>
            <a:r>
              <a:rPr lang="zh-CN" altLang="en-US" sz="1600" i="0" u="none" strike="noStrike" baseline="0">
                <a:latin typeface="仿宋" panose="02010609060101010101" pitchFamily="49" charset="-122"/>
                <a:ea typeface="仿宋" panose="02010609060101010101" pitchFamily="49" charset="-122"/>
              </a:rPr>
              <a:t>缺陷预测模型的一般评估步骤</a:t>
            </a:r>
            <a:endParaRPr lang="zh-CN" altLang="en-US" sz="1600">
              <a:latin typeface="仿宋" panose="02010609060101010101" pitchFamily="49" charset="-122"/>
              <a:ea typeface="仿宋" panose="02010609060101010101" pitchFamily="49" charset="-122"/>
            </a:endParaRPr>
          </a:p>
        </p:txBody>
      </p:sp>
      <p:grpSp>
        <p:nvGrpSpPr>
          <p:cNvPr id="22" name="组合 21">
            <a:extLst>
              <a:ext uri="{FF2B5EF4-FFF2-40B4-BE49-F238E27FC236}">
                <a16:creationId xmlns:a16="http://schemas.microsoft.com/office/drawing/2014/main" id="{A6641D95-6394-4C3A-9ADD-2BD4708552B9}"/>
              </a:ext>
            </a:extLst>
          </p:cNvPr>
          <p:cNvGrpSpPr/>
          <p:nvPr/>
        </p:nvGrpSpPr>
        <p:grpSpPr>
          <a:xfrm>
            <a:off x="596000" y="2093576"/>
            <a:ext cx="4585599" cy="2037573"/>
            <a:chOff x="776996" y="2577990"/>
            <a:chExt cx="6381838" cy="2037573"/>
          </a:xfrm>
        </p:grpSpPr>
        <p:sp>
          <p:nvSpPr>
            <p:cNvPr id="23" name="矩形 22">
              <a:extLst>
                <a:ext uri="{FF2B5EF4-FFF2-40B4-BE49-F238E27FC236}">
                  <a16:creationId xmlns:a16="http://schemas.microsoft.com/office/drawing/2014/main" id="{32FE5C3D-3E63-4731-9A62-C98BC0EA5051}"/>
                </a:ext>
              </a:extLst>
            </p:cNvPr>
            <p:cNvSpPr/>
            <p:nvPr/>
          </p:nvSpPr>
          <p:spPr>
            <a:xfrm>
              <a:off x="1000712" y="2577990"/>
              <a:ext cx="6158122" cy="2031325"/>
            </a:xfrm>
            <a:prstGeom prst="rect">
              <a:avLst/>
            </a:prstGeom>
            <a:noFill/>
          </p:spPr>
          <p:txBody>
            <a:bodyPr wrap="square" rtlCol="0">
              <a:spAutoFit/>
            </a:bodyPr>
            <a:lstStyle/>
            <a:p>
              <a:pPr marL="171450" indent="-171450">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缺乏作为全局参考点的共同“稳定”</a:t>
              </a:r>
              <a:r>
                <a:rPr lang="zh-CN" altLang="en-US" b="1">
                  <a:solidFill>
                    <a:srgbClr val="0000FF"/>
                  </a:solidFill>
                  <a:latin typeface="宋体" panose="02010600030101010101" pitchFamily="2" charset="-122"/>
                  <a:ea typeface="宋体" panose="02010600030101010101" pitchFamily="2" charset="-122"/>
                </a:rPr>
                <a:t>基线模型</a:t>
              </a:r>
              <a:endParaRPr lang="en-US" altLang="zh-CN" b="1">
                <a:solidFill>
                  <a:srgbClr val="0000FF"/>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endParaRPr lang="zh-CN" altLang="en-US">
                <a:solidFill>
                  <a:schemeClr val="tx1">
                    <a:lumMod val="85000"/>
                    <a:lumOff val="15000"/>
                  </a:schemeClr>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r>
                <a:rPr lang="en-US" altLang="zh-CN" b="1">
                  <a:solidFill>
                    <a:srgbClr val="0000FF"/>
                  </a:solidFill>
                  <a:latin typeface="宋体" panose="02010600030101010101" pitchFamily="2" charset="-122"/>
                  <a:ea typeface="宋体" panose="02010600030101010101" pitchFamily="2" charset="-122"/>
                </a:rPr>
                <a:t>SQA</a:t>
              </a:r>
              <a:r>
                <a:rPr lang="zh-CN" altLang="en-US" b="1">
                  <a:solidFill>
                    <a:srgbClr val="0000FF"/>
                  </a:solidFill>
                  <a:latin typeface="宋体" panose="02010600030101010101" pitchFamily="2" charset="-122"/>
                  <a:ea typeface="宋体" panose="02010600030101010101" pitchFamily="2" charset="-122"/>
                </a:rPr>
                <a:t>工作量</a:t>
              </a:r>
              <a:r>
                <a:rPr lang="zh-CN" altLang="en-US">
                  <a:solidFill>
                    <a:schemeClr val="tx1">
                      <a:lumMod val="85000"/>
                      <a:lumOff val="15000"/>
                    </a:schemeClr>
                  </a:solidFill>
                  <a:latin typeface="宋体" panose="02010600030101010101" pitchFamily="2" charset="-122"/>
                  <a:ea typeface="宋体" panose="02010600030101010101" pitchFamily="2" charset="-122"/>
                </a:rPr>
                <a:t>不对齐导致不公平比较</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多样化的</a:t>
              </a:r>
              <a:r>
                <a:rPr lang="zh-CN" altLang="en-US" b="1">
                  <a:solidFill>
                    <a:srgbClr val="0000FF"/>
                  </a:solidFill>
                  <a:latin typeface="宋体" panose="02010600030101010101" pitchFamily="2" charset="-122"/>
                  <a:ea typeface="宋体" panose="02010600030101010101" pitchFamily="2" charset="-122"/>
                </a:rPr>
                <a:t>评价指标</a:t>
              </a:r>
              <a:r>
                <a:rPr lang="zh-CN" altLang="en-US">
                  <a:solidFill>
                    <a:schemeClr val="tx1">
                      <a:lumMod val="85000"/>
                      <a:lumOff val="15000"/>
                    </a:schemeClr>
                  </a:solidFill>
                  <a:latin typeface="宋体" panose="02010600030101010101" pitchFamily="2" charset="-122"/>
                  <a:ea typeface="宋体" panose="02010600030101010101" pitchFamily="2" charset="-122"/>
                </a:rPr>
                <a:t>造成跨研究比较不可行</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p:txBody>
        </p:sp>
        <p:sp>
          <p:nvSpPr>
            <p:cNvPr id="30" name="矩形 29">
              <a:extLst>
                <a:ext uri="{FF2B5EF4-FFF2-40B4-BE49-F238E27FC236}">
                  <a16:creationId xmlns:a16="http://schemas.microsoft.com/office/drawing/2014/main" id="{2D0C0CAE-3B79-46BD-B5C2-B4CF720E9E11}"/>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2" name="矩形 31">
            <a:extLst>
              <a:ext uri="{FF2B5EF4-FFF2-40B4-BE49-F238E27FC236}">
                <a16:creationId xmlns:a16="http://schemas.microsoft.com/office/drawing/2014/main" id="{36A172E5-034A-4CC2-B184-A88160DBABFE}"/>
              </a:ext>
            </a:extLst>
          </p:cNvPr>
          <p:cNvSpPr/>
          <p:nvPr/>
        </p:nvSpPr>
        <p:spPr>
          <a:xfrm>
            <a:off x="536733" y="1530029"/>
            <a:ext cx="1047082"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latin typeface="宋体" panose="02010600030101010101" pitchFamily="2" charset="-122"/>
                <a:ea typeface="宋体" panose="02010600030101010101" pitchFamily="2" charset="-122"/>
              </a:rPr>
              <a:t>背景</a:t>
            </a: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pic>
        <p:nvPicPr>
          <p:cNvPr id="3" name="图片 2">
            <a:extLst>
              <a:ext uri="{FF2B5EF4-FFF2-40B4-BE49-F238E27FC236}">
                <a16:creationId xmlns:a16="http://schemas.microsoft.com/office/drawing/2014/main" id="{3ED23A87-EDE2-40AD-A8FD-292172510BFD}"/>
              </a:ext>
            </a:extLst>
          </p:cNvPr>
          <p:cNvPicPr>
            <a:picLocks noChangeAspect="1"/>
          </p:cNvPicPr>
          <p:nvPr/>
        </p:nvPicPr>
        <p:blipFill>
          <a:blip r:embed="rId6"/>
          <a:stretch>
            <a:fillRect/>
          </a:stretch>
        </p:blipFill>
        <p:spPr>
          <a:xfrm>
            <a:off x="756749" y="4379530"/>
            <a:ext cx="4874030" cy="2070633"/>
          </a:xfrm>
          <a:prstGeom prst="rect">
            <a:avLst/>
          </a:prstGeom>
        </p:spPr>
      </p:pic>
    </p:spTree>
    <p:custDataLst>
      <p:tags r:id="rId1"/>
    </p:custDataLst>
    <p:extLst>
      <p:ext uri="{BB962C8B-B14F-4D97-AF65-F5344CB8AC3E}">
        <p14:creationId xmlns:p14="http://schemas.microsoft.com/office/powerpoint/2010/main" val="4218957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1B608E1-53FA-406B-BBA9-00D1B48224B3}"/>
              </a:ext>
            </a:extLst>
          </p:cNvPr>
          <p:cNvPicPr>
            <a:picLocks noChangeAspect="1"/>
          </p:cNvPicPr>
          <p:nvPr/>
        </p:nvPicPr>
        <p:blipFill>
          <a:blip r:embed="rId4"/>
          <a:stretch>
            <a:fillRect/>
          </a:stretch>
        </p:blipFill>
        <p:spPr>
          <a:xfrm>
            <a:off x="4726074" y="1397204"/>
            <a:ext cx="7082320" cy="4176000"/>
          </a:xfrm>
          <a:prstGeom prst="rect">
            <a:avLst/>
          </a:prstGeom>
        </p:spPr>
      </p:pic>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评估框架</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1431523" y="1669081"/>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174640"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8" name="矩形 27"/>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29" name="矩形 28"/>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F6B9B815-0A9A-47B4-BBC9-671A5C38F00A}"/>
              </a:ext>
            </a:extLst>
          </p:cNvPr>
          <p:cNvSpPr txBox="1"/>
          <p:nvPr/>
        </p:nvSpPr>
        <p:spPr>
          <a:xfrm>
            <a:off x="7057326" y="5654622"/>
            <a:ext cx="2861369" cy="338554"/>
          </a:xfrm>
          <a:prstGeom prst="rect">
            <a:avLst/>
          </a:prstGeom>
          <a:noFill/>
        </p:spPr>
        <p:txBody>
          <a:bodyPr wrap="square">
            <a:spAutoFit/>
          </a:bodyPr>
          <a:lstStyle/>
          <a:p>
            <a:r>
              <a:rPr lang="zh-CN" altLang="en-US" sz="1600" i="0" u="none" strike="noStrike" baseline="0">
                <a:latin typeface="仿宋" panose="02010609060101010101" pitchFamily="49" charset="-122"/>
                <a:ea typeface="仿宋" panose="02010609060101010101" pitchFamily="49" charset="-122"/>
              </a:rPr>
              <a:t>缺陷预测模型评估</a:t>
            </a:r>
            <a:r>
              <a:rPr lang="zh-CN" altLang="en-US" sz="1600">
                <a:latin typeface="仿宋" panose="02010609060101010101" pitchFamily="49" charset="-122"/>
                <a:ea typeface="仿宋" panose="02010609060101010101" pitchFamily="49" charset="-122"/>
              </a:rPr>
              <a:t>框架</a:t>
            </a:r>
            <a:r>
              <a:rPr lang="en-US" altLang="zh-CN" sz="1600">
                <a:latin typeface="仿宋" panose="02010609060101010101" pitchFamily="49" charset="-122"/>
                <a:ea typeface="仿宋" panose="02010609060101010101" pitchFamily="49" charset="-122"/>
              </a:rPr>
              <a:t>MATTER</a:t>
            </a:r>
            <a:endParaRPr lang="zh-CN" altLang="en-US" sz="1600">
              <a:latin typeface="仿宋" panose="02010609060101010101" pitchFamily="49" charset="-122"/>
              <a:ea typeface="仿宋" panose="02010609060101010101" pitchFamily="49" charset="-122"/>
            </a:endParaRPr>
          </a:p>
        </p:txBody>
      </p:sp>
      <p:grpSp>
        <p:nvGrpSpPr>
          <p:cNvPr id="22" name="组合 21">
            <a:extLst>
              <a:ext uri="{FF2B5EF4-FFF2-40B4-BE49-F238E27FC236}">
                <a16:creationId xmlns:a16="http://schemas.microsoft.com/office/drawing/2014/main" id="{32356246-AC92-44AF-BFB8-367186A4707E}"/>
              </a:ext>
            </a:extLst>
          </p:cNvPr>
          <p:cNvGrpSpPr/>
          <p:nvPr/>
        </p:nvGrpSpPr>
        <p:grpSpPr>
          <a:xfrm>
            <a:off x="596000" y="2093576"/>
            <a:ext cx="3849000" cy="3766865"/>
            <a:chOff x="776996" y="2577990"/>
            <a:chExt cx="5356703" cy="3766865"/>
          </a:xfrm>
        </p:grpSpPr>
        <p:sp>
          <p:nvSpPr>
            <p:cNvPr id="23" name="矩形 22">
              <a:extLst>
                <a:ext uri="{FF2B5EF4-FFF2-40B4-BE49-F238E27FC236}">
                  <a16:creationId xmlns:a16="http://schemas.microsoft.com/office/drawing/2014/main" id="{68B7B5D6-5717-432A-81FE-72B9C47FE1CB}"/>
                </a:ext>
              </a:extLst>
            </p:cNvPr>
            <p:cNvSpPr/>
            <p:nvPr/>
          </p:nvSpPr>
          <p:spPr>
            <a:xfrm>
              <a:off x="1000712" y="2577990"/>
              <a:ext cx="5132987" cy="3766865"/>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zh-CN" altLang="en-US"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基线模型</a:t>
              </a:r>
              <a:r>
                <a:rPr kumimoji="0" lang="en-US" altLang="zh-CN"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ONE</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：简单无监督方法</a:t>
              </a:r>
            </a:p>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en-US" altLang="zh-CN"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SQA</a:t>
              </a:r>
              <a:r>
                <a:rPr kumimoji="0" lang="zh-CN" altLang="en-US"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工作量对齐策略</a:t>
              </a:r>
              <a:endParaRPr kumimoji="0" lang="en-US" altLang="zh-CN"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SNM </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相同模块数</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SSC </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相同源代码行数</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zh-CN" altLang="en-US"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三个核心性能指标</a:t>
              </a:r>
              <a:endParaRPr kumimoji="0" lang="en-US" altLang="zh-CN"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ROI</a:t>
              </a: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eIFA</a:t>
              </a: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MCC</a:t>
              </a:r>
            </a:p>
            <a:p>
              <a:pPr marL="628650" marR="0" lvl="1"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p:txBody>
        </p:sp>
        <p:sp>
          <p:nvSpPr>
            <p:cNvPr id="30" name="矩形 29">
              <a:extLst>
                <a:ext uri="{FF2B5EF4-FFF2-40B4-BE49-F238E27FC236}">
                  <a16:creationId xmlns:a16="http://schemas.microsoft.com/office/drawing/2014/main" id="{2645FD0F-526A-4A2D-8697-42464B29EF36}"/>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2" name="矩形 31">
            <a:extLst>
              <a:ext uri="{FF2B5EF4-FFF2-40B4-BE49-F238E27FC236}">
                <a16:creationId xmlns:a16="http://schemas.microsoft.com/office/drawing/2014/main" id="{64FBB7C5-875D-4D29-9E0B-5B670DDA5EB1}"/>
              </a:ext>
            </a:extLst>
          </p:cNvPr>
          <p:cNvSpPr/>
          <p:nvPr/>
        </p:nvSpPr>
        <p:spPr>
          <a:xfrm>
            <a:off x="536733" y="1530029"/>
            <a:ext cx="1826141"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MATTER</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框架</a:t>
            </a:r>
          </a:p>
        </p:txBody>
      </p:sp>
    </p:spTree>
    <p:custDataLst>
      <p:tags r:id="rId1"/>
    </p:custDataLst>
    <p:extLst>
      <p:ext uri="{BB962C8B-B14F-4D97-AF65-F5344CB8AC3E}">
        <p14:creationId xmlns:p14="http://schemas.microsoft.com/office/powerpoint/2010/main" val="17456040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评估框架</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1431523" y="1669081"/>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174640"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8" name="矩形 27"/>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22" name="组合 21">
            <a:extLst>
              <a:ext uri="{FF2B5EF4-FFF2-40B4-BE49-F238E27FC236}">
                <a16:creationId xmlns:a16="http://schemas.microsoft.com/office/drawing/2014/main" id="{8C638011-E8A7-4DBF-88BD-4E0EC686417A}"/>
              </a:ext>
            </a:extLst>
          </p:cNvPr>
          <p:cNvGrpSpPr/>
          <p:nvPr/>
        </p:nvGrpSpPr>
        <p:grpSpPr>
          <a:xfrm>
            <a:off x="596000" y="2093576"/>
            <a:ext cx="6347236" cy="2037573"/>
            <a:chOff x="776996" y="2577990"/>
            <a:chExt cx="5356703" cy="2037573"/>
          </a:xfrm>
        </p:grpSpPr>
        <p:sp>
          <p:nvSpPr>
            <p:cNvPr id="23" name="矩形 22">
              <a:extLst>
                <a:ext uri="{FF2B5EF4-FFF2-40B4-BE49-F238E27FC236}">
                  <a16:creationId xmlns:a16="http://schemas.microsoft.com/office/drawing/2014/main" id="{F4D737C4-BB1A-4DE8-9DE4-7BA4DF8ABAB3}"/>
                </a:ext>
              </a:extLst>
            </p:cNvPr>
            <p:cNvSpPr/>
            <p:nvPr/>
          </p:nvSpPr>
          <p:spPr>
            <a:xfrm>
              <a:off x="1000712" y="2577990"/>
              <a:ext cx="5132987" cy="1701748"/>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设计原则：</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simple</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stable</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strong</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直觉：</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SLOC-based (simple)</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unsupervised (stable)</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zh-CN" altLang="en-US">
                  <a:solidFill>
                    <a:schemeClr val="tx1">
                      <a:lumMod val="85000"/>
                      <a:lumOff val="15000"/>
                    </a:schemeClr>
                  </a:solidFill>
                  <a:latin typeface="宋体" panose="02010600030101010101" pitchFamily="2" charset="-122"/>
                  <a:ea typeface="宋体" panose="02010600030101010101" pitchFamily="2" charset="-122"/>
                </a:rPr>
                <a:t>较大的模块更可能包含缺陷</a:t>
              </a:r>
              <a:r>
                <a:rPr lang="en-US" altLang="zh-CN">
                  <a:solidFill>
                    <a:schemeClr val="tx1">
                      <a:lumMod val="85000"/>
                      <a:lumOff val="15000"/>
                    </a:schemeClr>
                  </a:solidFill>
                  <a:latin typeface="宋体" panose="02010600030101010101" pitchFamily="2" charset="-122"/>
                  <a:ea typeface="宋体" panose="02010600030101010101" pitchFamily="2" charset="-122"/>
                </a:rPr>
                <a:t>,</a:t>
              </a:r>
              <a:r>
                <a:rPr lang="zh-CN" altLang="en-US">
                  <a:solidFill>
                    <a:schemeClr val="tx1">
                      <a:lumMod val="85000"/>
                      <a:lumOff val="15000"/>
                    </a:schemeClr>
                  </a:solidFill>
                  <a:latin typeface="宋体" panose="02010600030101010101" pitchFamily="2" charset="-122"/>
                  <a:ea typeface="宋体" panose="02010600030101010101" pitchFamily="2" charset="-122"/>
                </a:rPr>
                <a:t>非常大的模块可能具有较低的缺陷密度 </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(strong)</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p:txBody>
        </p:sp>
        <p:sp>
          <p:nvSpPr>
            <p:cNvPr id="30" name="矩形 29">
              <a:extLst>
                <a:ext uri="{FF2B5EF4-FFF2-40B4-BE49-F238E27FC236}">
                  <a16:creationId xmlns:a16="http://schemas.microsoft.com/office/drawing/2014/main" id="{09A2CCC0-2B24-49DE-8CD9-EAC7D861A2F7}"/>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1" name="矩形 30">
            <a:extLst>
              <a:ext uri="{FF2B5EF4-FFF2-40B4-BE49-F238E27FC236}">
                <a16:creationId xmlns:a16="http://schemas.microsoft.com/office/drawing/2014/main" id="{AA0EC69E-EE88-46B3-95A8-3DA1F09C985F}"/>
              </a:ext>
            </a:extLst>
          </p:cNvPr>
          <p:cNvSpPr/>
          <p:nvPr/>
        </p:nvSpPr>
        <p:spPr>
          <a:xfrm>
            <a:off x="536733" y="1530029"/>
            <a:ext cx="1952779"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基线模型</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ONE</a:t>
            </a: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F8B4E18A-2D32-41D4-84C1-234EA187CE5F}"/>
              </a:ext>
            </a:extLst>
          </p:cNvPr>
          <p:cNvPicPr>
            <a:picLocks noChangeAspect="1"/>
          </p:cNvPicPr>
          <p:nvPr/>
        </p:nvPicPr>
        <p:blipFill>
          <a:blip r:embed="rId5"/>
          <a:stretch>
            <a:fillRect/>
          </a:stretch>
        </p:blipFill>
        <p:spPr>
          <a:xfrm>
            <a:off x="7700105" y="1398512"/>
            <a:ext cx="3490234" cy="4291088"/>
          </a:xfrm>
          <a:prstGeom prst="rect">
            <a:avLst/>
          </a:prstGeom>
        </p:spPr>
      </p:pic>
      <p:grpSp>
        <p:nvGrpSpPr>
          <p:cNvPr id="4" name="组合 3">
            <a:extLst>
              <a:ext uri="{FF2B5EF4-FFF2-40B4-BE49-F238E27FC236}">
                <a16:creationId xmlns:a16="http://schemas.microsoft.com/office/drawing/2014/main" id="{41CB786D-D58B-41F0-83FC-D6025213EB2B}"/>
              </a:ext>
            </a:extLst>
          </p:cNvPr>
          <p:cNvGrpSpPr/>
          <p:nvPr/>
        </p:nvGrpSpPr>
        <p:grpSpPr>
          <a:xfrm>
            <a:off x="1295956" y="3866904"/>
            <a:ext cx="4495401" cy="2674912"/>
            <a:chOff x="1001661" y="3690843"/>
            <a:chExt cx="4495401" cy="2674912"/>
          </a:xfrm>
        </p:grpSpPr>
        <p:pic>
          <p:nvPicPr>
            <p:cNvPr id="32" name="图片 31">
              <a:extLst>
                <a:ext uri="{FF2B5EF4-FFF2-40B4-BE49-F238E27FC236}">
                  <a16:creationId xmlns:a16="http://schemas.microsoft.com/office/drawing/2014/main" id="{7B3B9412-8D9E-450E-947B-0C6B67FA7A41}"/>
                </a:ext>
              </a:extLst>
            </p:cNvPr>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1661" y="3690843"/>
              <a:ext cx="4495401" cy="2414125"/>
            </a:xfrm>
            <a:prstGeom prst="rect">
              <a:avLst/>
            </a:prstGeom>
            <a:noFill/>
            <a:ln>
              <a:noFill/>
            </a:ln>
          </p:spPr>
        </p:pic>
        <p:sp>
          <p:nvSpPr>
            <p:cNvPr id="33" name="文本框 32">
              <a:extLst>
                <a:ext uri="{FF2B5EF4-FFF2-40B4-BE49-F238E27FC236}">
                  <a16:creationId xmlns:a16="http://schemas.microsoft.com/office/drawing/2014/main" id="{EBFE3092-CBED-4D52-9596-60A431C70FE8}"/>
                </a:ext>
              </a:extLst>
            </p:cNvPr>
            <p:cNvSpPr txBox="1"/>
            <p:nvPr/>
          </p:nvSpPr>
          <p:spPr>
            <a:xfrm>
              <a:off x="2588133" y="6022080"/>
              <a:ext cx="1322457" cy="343675"/>
            </a:xfrm>
            <a:prstGeom prst="rect">
              <a:avLst/>
            </a:prstGeom>
            <a:noFill/>
          </p:spPr>
          <p:txBody>
            <a:bodyPr wrap="square">
              <a:spAutoFit/>
            </a:bodyPr>
            <a:lstStyle/>
            <a:p>
              <a:r>
                <a:rPr lang="en-US" altLang="zh-CN" sz="1600" i="0" u="none" strike="noStrike" baseline="0">
                  <a:latin typeface="仿宋" panose="02010609060101010101" pitchFamily="49" charset="-122"/>
                  <a:ea typeface="仿宋" panose="02010609060101010101" pitchFamily="49" charset="-122"/>
                </a:rPr>
                <a:t>ONE</a:t>
              </a:r>
              <a:r>
                <a:rPr lang="zh-CN" altLang="en-US" sz="1600" i="0" u="none" strike="noStrike" baseline="0">
                  <a:latin typeface="仿宋" panose="02010609060101010101" pitchFamily="49" charset="-122"/>
                  <a:ea typeface="仿宋" panose="02010609060101010101" pitchFamily="49" charset="-122"/>
                </a:rPr>
                <a:t>预测流程</a:t>
              </a:r>
              <a:endParaRPr lang="zh-CN" altLang="en-US" sz="1600">
                <a:latin typeface="仿宋" panose="02010609060101010101" pitchFamily="49" charset="-122"/>
                <a:ea typeface="仿宋" panose="02010609060101010101" pitchFamily="49" charset="-122"/>
              </a:endParaRPr>
            </a:p>
          </p:txBody>
        </p:sp>
      </p:grpSp>
      <p:pic>
        <p:nvPicPr>
          <p:cNvPr id="34" name="图片 33">
            <a:extLst>
              <a:ext uri="{FF2B5EF4-FFF2-40B4-BE49-F238E27FC236}">
                <a16:creationId xmlns:a16="http://schemas.microsoft.com/office/drawing/2014/main" id="{A2F550D4-5F8F-4DDC-AEA9-3FE843A9765F}"/>
              </a:ext>
            </a:extLst>
          </p:cNvPr>
          <p:cNvPicPr>
            <a:picLocks noChangeAspect="1"/>
          </p:cNvPicPr>
          <p:nvPr/>
        </p:nvPicPr>
        <p:blipFill>
          <a:blip r:embed="rId7"/>
          <a:stretch>
            <a:fillRect/>
          </a:stretch>
        </p:blipFill>
        <p:spPr>
          <a:xfrm>
            <a:off x="6942560" y="5558236"/>
            <a:ext cx="836665" cy="905863"/>
          </a:xfrm>
          <a:prstGeom prst="rect">
            <a:avLst/>
          </a:prstGeom>
        </p:spPr>
      </p:pic>
      <p:sp>
        <p:nvSpPr>
          <p:cNvPr id="35" name="文本框 34">
            <a:extLst>
              <a:ext uri="{FF2B5EF4-FFF2-40B4-BE49-F238E27FC236}">
                <a16:creationId xmlns:a16="http://schemas.microsoft.com/office/drawing/2014/main" id="{6079D478-EED9-4355-B330-57851DBBC4DB}"/>
              </a:ext>
            </a:extLst>
          </p:cNvPr>
          <p:cNvSpPr txBox="1"/>
          <p:nvPr/>
        </p:nvSpPr>
        <p:spPr>
          <a:xfrm>
            <a:off x="7779225" y="5693524"/>
            <a:ext cx="3642308" cy="584775"/>
          </a:xfrm>
          <a:prstGeom prst="rect">
            <a:avLst/>
          </a:prstGeom>
          <a:noFill/>
        </p:spPr>
        <p:txBody>
          <a:bodyPr wrap="square">
            <a:spAutoFit/>
          </a:bodyPr>
          <a:lstStyle/>
          <a:p>
            <a:pPr algn="ctr"/>
            <a:r>
              <a:rPr lang="en-US" altLang="zh-CN" sz="1600" i="0" u="none" strike="noStrike" baseline="0">
                <a:latin typeface="仿宋" panose="02010609060101010101" pitchFamily="49" charset="-122"/>
                <a:ea typeface="仿宋" panose="02010609060101010101" pitchFamily="49" charset="-122"/>
              </a:rPr>
              <a:t>9</a:t>
            </a:r>
            <a:r>
              <a:rPr lang="zh-CN" altLang="en-US" sz="1600" i="0" u="none" strike="noStrike" baseline="0">
                <a:latin typeface="仿宋" panose="02010609060101010101" pitchFamily="49" charset="-122"/>
                <a:ea typeface="仿宋" panose="02010609060101010101" pitchFamily="49" charset="-122"/>
              </a:rPr>
              <a:t>项研究使用超过</a:t>
            </a:r>
            <a:r>
              <a:rPr lang="en-US" altLang="zh-CN" sz="1600" i="0" u="none" strike="noStrike" baseline="0">
                <a:latin typeface="仿宋" panose="02010609060101010101" pitchFamily="49" charset="-122"/>
                <a:ea typeface="仿宋" panose="02010609060101010101" pitchFamily="49" charset="-122"/>
              </a:rPr>
              <a:t>30</a:t>
            </a:r>
            <a:r>
              <a:rPr lang="zh-CN" altLang="en-US" sz="1600" i="0" u="none" strike="noStrike" baseline="0">
                <a:latin typeface="仿宋" panose="02010609060101010101" pitchFamily="49" charset="-122"/>
                <a:ea typeface="仿宋" panose="02010609060101010101" pitchFamily="49" charset="-122"/>
              </a:rPr>
              <a:t>种基线模型，没有哪个基线模型在这些研究中被一致采用</a:t>
            </a:r>
            <a:endParaRPr lang="zh-CN" altLang="en-US" sz="1600">
              <a:latin typeface="仿宋" panose="02010609060101010101" pitchFamily="49" charset="-122"/>
              <a:ea typeface="仿宋" panose="02010609060101010101" pitchFamily="49" charset="-122"/>
            </a:endParaRPr>
          </a:p>
        </p:txBody>
      </p:sp>
    </p:spTree>
    <p:custDataLst>
      <p:tags r:id="rId1"/>
    </p:custDataLst>
    <p:extLst>
      <p:ext uri="{BB962C8B-B14F-4D97-AF65-F5344CB8AC3E}">
        <p14:creationId xmlns:p14="http://schemas.microsoft.com/office/powerpoint/2010/main" val="269542369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评估框架</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1431523" y="1669081"/>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174640"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grpSp>
        <p:nvGrpSpPr>
          <p:cNvPr id="22" name="组合 21">
            <a:extLst>
              <a:ext uri="{FF2B5EF4-FFF2-40B4-BE49-F238E27FC236}">
                <a16:creationId xmlns:a16="http://schemas.microsoft.com/office/drawing/2014/main" id="{8C638011-E8A7-4DBF-88BD-4E0EC686417A}"/>
              </a:ext>
            </a:extLst>
          </p:cNvPr>
          <p:cNvGrpSpPr/>
          <p:nvPr/>
        </p:nvGrpSpPr>
        <p:grpSpPr>
          <a:xfrm>
            <a:off x="596000" y="2093576"/>
            <a:ext cx="7747621" cy="3266279"/>
            <a:chOff x="776996" y="2577990"/>
            <a:chExt cx="3497461" cy="3266279"/>
          </a:xfrm>
        </p:grpSpPr>
        <p:sp>
          <p:nvSpPr>
            <p:cNvPr id="23" name="矩形 22">
              <a:extLst>
                <a:ext uri="{FF2B5EF4-FFF2-40B4-BE49-F238E27FC236}">
                  <a16:creationId xmlns:a16="http://schemas.microsoft.com/office/drawing/2014/main" id="{F4D737C4-BB1A-4DE8-9DE4-7BA4DF8ABAB3}"/>
                </a:ext>
              </a:extLst>
            </p:cNvPr>
            <p:cNvSpPr/>
            <p:nvPr/>
          </p:nvSpPr>
          <p:spPr>
            <a:xfrm>
              <a:off x="1000712" y="2577990"/>
              <a:ext cx="2751880" cy="3266279"/>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SNM (the Same Number of inspected/tested Modules)</a:t>
              </a:r>
              <a:r>
                <a:rPr lang="en-US" altLang="zh-CN">
                  <a:solidFill>
                    <a:schemeClr val="tx1">
                      <a:lumMod val="85000"/>
                      <a:lumOff val="15000"/>
                    </a:schemeClr>
                  </a:solidFill>
                  <a:latin typeface="宋体" panose="02010600030101010101" pitchFamily="2" charset="-122"/>
                  <a:ea typeface="宋体" panose="02010600030101010101" pitchFamily="2" charset="-122"/>
                </a:rPr>
                <a:t>.</a:t>
              </a: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宋体" panose="02010600030101010101" pitchFamily="2" charset="-122"/>
                  <a:ea typeface="宋体" panose="02010600030101010101" pitchFamily="2" charset="-122"/>
                </a:rPr>
                <a:t>目的是为了使模型的上下文切换工作量保持一致</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宋体" panose="02010600030101010101" pitchFamily="2" charset="-122"/>
                  <a:ea typeface="宋体" panose="02010600030101010101" pitchFamily="2" charset="-122"/>
                </a:rPr>
                <a:t>衡量指标：</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PII (Percentage of Instance Inspected)</a:t>
              </a:r>
            </a:p>
            <a:p>
              <a:pPr>
                <a:lnSpc>
                  <a:spcPct val="15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SSC (the Same Size of inspected/tested Code).</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宋体" panose="02010600030101010101" pitchFamily="2" charset="-122"/>
                  <a:ea typeface="宋体" panose="02010600030101010101" pitchFamily="2" charset="-122"/>
                </a:rPr>
                <a:t>目的是为了使模型的代码检查</a:t>
              </a:r>
              <a:r>
                <a:rPr lang="en-US" altLang="zh-CN">
                  <a:solidFill>
                    <a:schemeClr val="tx1">
                      <a:lumMod val="85000"/>
                      <a:lumOff val="15000"/>
                    </a:schemeClr>
                  </a:solidFill>
                  <a:latin typeface="宋体" panose="02010600030101010101" pitchFamily="2" charset="-122"/>
                  <a:ea typeface="宋体" panose="02010600030101010101" pitchFamily="2" charset="-122"/>
                </a:rPr>
                <a:t>/</a:t>
              </a:r>
              <a:r>
                <a:rPr lang="zh-CN" altLang="en-US">
                  <a:solidFill>
                    <a:schemeClr val="tx1">
                      <a:lumMod val="85000"/>
                      <a:lumOff val="15000"/>
                    </a:schemeClr>
                  </a:solidFill>
                  <a:latin typeface="宋体" panose="02010600030101010101" pitchFamily="2" charset="-122"/>
                  <a:ea typeface="宋体" panose="02010600030101010101" pitchFamily="2" charset="-122"/>
                </a:rPr>
                <a:t>测试工作量保持一致</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宋体" panose="02010600030101010101" pitchFamily="2" charset="-122"/>
                  <a:ea typeface="宋体" panose="02010600030101010101" pitchFamily="2" charset="-122"/>
                </a:rPr>
                <a:t>衡量指标：</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PCI (Percentage of SLOC Inspected)</a:t>
              </a:r>
            </a:p>
            <a:p>
              <a:pPr marL="742950" lvl="1" indent="-285750">
                <a:lnSpc>
                  <a:spcPct val="150000"/>
                </a:lnSpc>
                <a:buClr>
                  <a:srgbClr val="B88F4D"/>
                </a:buClr>
                <a:buFont typeface="Wingdings" panose="05000000000000000000" pitchFamily="2" charset="2"/>
                <a:buChar char="Ø"/>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30" name="矩形 29">
              <a:extLst>
                <a:ext uri="{FF2B5EF4-FFF2-40B4-BE49-F238E27FC236}">
                  <a16:creationId xmlns:a16="http://schemas.microsoft.com/office/drawing/2014/main" id="{09A2CCC0-2B24-49DE-8CD9-EAC7D861A2F7}"/>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1" name="矩形 30">
            <a:extLst>
              <a:ext uri="{FF2B5EF4-FFF2-40B4-BE49-F238E27FC236}">
                <a16:creationId xmlns:a16="http://schemas.microsoft.com/office/drawing/2014/main" id="{AA0EC69E-EE88-46B3-95A8-3DA1F09C985F}"/>
              </a:ext>
            </a:extLst>
          </p:cNvPr>
          <p:cNvSpPr/>
          <p:nvPr/>
        </p:nvSpPr>
        <p:spPr>
          <a:xfrm>
            <a:off x="536733" y="1530029"/>
            <a:ext cx="2210862"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SQA</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工作量对齐</a:t>
            </a:r>
          </a:p>
        </p:txBody>
      </p:sp>
      <p:grpSp>
        <p:nvGrpSpPr>
          <p:cNvPr id="6" name="组合 5">
            <a:extLst>
              <a:ext uri="{FF2B5EF4-FFF2-40B4-BE49-F238E27FC236}">
                <a16:creationId xmlns:a16="http://schemas.microsoft.com/office/drawing/2014/main" id="{ABD7DE85-0F8A-41AC-9FDD-AC74925649D0}"/>
              </a:ext>
            </a:extLst>
          </p:cNvPr>
          <p:cNvGrpSpPr/>
          <p:nvPr/>
        </p:nvGrpSpPr>
        <p:grpSpPr>
          <a:xfrm>
            <a:off x="7771806" y="3429000"/>
            <a:ext cx="3612771" cy="2859703"/>
            <a:chOff x="7771806" y="3429000"/>
            <a:chExt cx="3612771" cy="2859703"/>
          </a:xfrm>
        </p:grpSpPr>
        <p:pic>
          <p:nvPicPr>
            <p:cNvPr id="4" name="图片 3">
              <a:extLst>
                <a:ext uri="{FF2B5EF4-FFF2-40B4-BE49-F238E27FC236}">
                  <a16:creationId xmlns:a16="http://schemas.microsoft.com/office/drawing/2014/main" id="{83EF388A-09C4-4C42-82B1-75A15F29FA51}"/>
                </a:ext>
              </a:extLst>
            </p:cNvPr>
            <p:cNvPicPr>
              <a:picLocks noChangeAspect="1"/>
            </p:cNvPicPr>
            <p:nvPr/>
          </p:nvPicPr>
          <p:blipFill>
            <a:blip r:embed="rId5"/>
            <a:stretch>
              <a:fillRect/>
            </a:stretch>
          </p:blipFill>
          <p:spPr>
            <a:xfrm>
              <a:off x="7771806" y="3429000"/>
              <a:ext cx="3612771" cy="2605639"/>
            </a:xfrm>
            <a:prstGeom prst="rect">
              <a:avLst/>
            </a:prstGeom>
          </p:spPr>
        </p:pic>
        <p:sp>
          <p:nvSpPr>
            <p:cNvPr id="27" name="文本框 26">
              <a:extLst>
                <a:ext uri="{FF2B5EF4-FFF2-40B4-BE49-F238E27FC236}">
                  <a16:creationId xmlns:a16="http://schemas.microsoft.com/office/drawing/2014/main" id="{EC751EA1-45FB-44D9-9EBB-EBC82006AF79}"/>
                </a:ext>
              </a:extLst>
            </p:cNvPr>
            <p:cNvSpPr txBox="1"/>
            <p:nvPr/>
          </p:nvSpPr>
          <p:spPr>
            <a:xfrm>
              <a:off x="8147507" y="5950149"/>
              <a:ext cx="2861369" cy="338554"/>
            </a:xfrm>
            <a:prstGeom prst="rect">
              <a:avLst/>
            </a:prstGeom>
            <a:noFill/>
          </p:spPr>
          <p:txBody>
            <a:bodyPr wrap="square">
              <a:spAutoFit/>
            </a:bodyPr>
            <a:lstStyle/>
            <a:p>
              <a:pPr algn="ctr"/>
              <a:r>
                <a:rPr lang="en-US" altLang="zh-CN" sz="1600" i="0" u="none" strike="noStrike" baseline="0">
                  <a:latin typeface="仿宋" panose="02010609060101010101" pitchFamily="49" charset="-122"/>
                  <a:ea typeface="仿宋" panose="02010609060101010101" pitchFamily="49" charset="-122"/>
                </a:rPr>
                <a:t>SQA</a:t>
              </a:r>
              <a:r>
                <a:rPr lang="zh-CN" altLang="en-US" sz="1600" i="0" u="none" strike="noStrike" baseline="0">
                  <a:latin typeface="仿宋" panose="02010609060101010101" pitchFamily="49" charset="-122"/>
                  <a:ea typeface="仿宋" panose="02010609060101010101" pitchFamily="49" charset="-122"/>
                </a:rPr>
                <a:t>工作量对齐策略</a:t>
              </a:r>
              <a:endParaRPr lang="zh-CN" altLang="en-US" sz="1600">
                <a:latin typeface="仿宋" panose="02010609060101010101" pitchFamily="49" charset="-122"/>
                <a:ea typeface="仿宋" panose="02010609060101010101" pitchFamily="49" charset="-122"/>
              </a:endParaRPr>
            </a:p>
          </p:txBody>
        </p:sp>
      </p:grpSp>
      <p:grpSp>
        <p:nvGrpSpPr>
          <p:cNvPr id="7" name="组合 6">
            <a:extLst>
              <a:ext uri="{FF2B5EF4-FFF2-40B4-BE49-F238E27FC236}">
                <a16:creationId xmlns:a16="http://schemas.microsoft.com/office/drawing/2014/main" id="{4362D060-5A8C-4E0F-968F-870D1018D473}"/>
              </a:ext>
            </a:extLst>
          </p:cNvPr>
          <p:cNvGrpSpPr/>
          <p:nvPr/>
        </p:nvGrpSpPr>
        <p:grpSpPr>
          <a:xfrm>
            <a:off x="7210437" y="1103719"/>
            <a:ext cx="4735508" cy="2140021"/>
            <a:chOff x="7210437" y="1103719"/>
            <a:chExt cx="4735508" cy="2140021"/>
          </a:xfrm>
        </p:grpSpPr>
        <p:pic>
          <p:nvPicPr>
            <p:cNvPr id="5" name="图片 4">
              <a:extLst>
                <a:ext uri="{FF2B5EF4-FFF2-40B4-BE49-F238E27FC236}">
                  <a16:creationId xmlns:a16="http://schemas.microsoft.com/office/drawing/2014/main" id="{71F4943C-1275-42D5-9791-FFB169EB8050}"/>
                </a:ext>
              </a:extLst>
            </p:cNvPr>
            <p:cNvPicPr>
              <a:picLocks noChangeAspect="1"/>
            </p:cNvPicPr>
            <p:nvPr/>
          </p:nvPicPr>
          <p:blipFill>
            <a:blip r:embed="rId6"/>
            <a:stretch>
              <a:fillRect/>
            </a:stretch>
          </p:blipFill>
          <p:spPr>
            <a:xfrm>
              <a:off x="7210437" y="1103719"/>
              <a:ext cx="4735508" cy="1771003"/>
            </a:xfrm>
            <a:prstGeom prst="rect">
              <a:avLst/>
            </a:prstGeom>
          </p:spPr>
        </p:pic>
        <p:sp>
          <p:nvSpPr>
            <p:cNvPr id="33" name="文本框 32">
              <a:extLst>
                <a:ext uri="{FF2B5EF4-FFF2-40B4-BE49-F238E27FC236}">
                  <a16:creationId xmlns:a16="http://schemas.microsoft.com/office/drawing/2014/main" id="{75C90B28-D699-4039-8A09-D5B8537C0714}"/>
                </a:ext>
              </a:extLst>
            </p:cNvPr>
            <p:cNvSpPr txBox="1"/>
            <p:nvPr/>
          </p:nvSpPr>
          <p:spPr>
            <a:xfrm>
              <a:off x="8147507" y="2905186"/>
              <a:ext cx="2861369" cy="338554"/>
            </a:xfrm>
            <a:prstGeom prst="rect">
              <a:avLst/>
            </a:prstGeom>
            <a:noFill/>
          </p:spPr>
          <p:txBody>
            <a:bodyPr wrap="square">
              <a:spAutoFit/>
            </a:bodyPr>
            <a:lstStyle/>
            <a:p>
              <a:pPr algn="ctr"/>
              <a:r>
                <a:rPr lang="zh-CN" altLang="en-US" sz="1600">
                  <a:latin typeface="仿宋" panose="02010609060101010101" pitchFamily="49" charset="-122"/>
                  <a:ea typeface="仿宋" panose="02010609060101010101" pitchFamily="49" charset="-122"/>
                </a:rPr>
                <a:t>使用默认阈值的多模型比较</a:t>
              </a:r>
            </a:p>
          </p:txBody>
        </p:sp>
      </p:grpSp>
    </p:spTree>
    <p:custDataLst>
      <p:tags r:id="rId1"/>
    </p:custDataLst>
    <p:extLst>
      <p:ext uri="{BB962C8B-B14F-4D97-AF65-F5344CB8AC3E}">
        <p14:creationId xmlns:p14="http://schemas.microsoft.com/office/powerpoint/2010/main" val="48026853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评估框架</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1431523" y="1669081"/>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174640"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8" name="矩形 27"/>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29" name="矩形 28"/>
          <p:cNvSpPr/>
          <p:nvPr/>
        </p:nvSpPr>
        <p:spPr>
          <a:xfrm>
            <a:off x="3020006" y="4235647"/>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22" name="组合 21">
            <a:extLst>
              <a:ext uri="{FF2B5EF4-FFF2-40B4-BE49-F238E27FC236}">
                <a16:creationId xmlns:a16="http://schemas.microsoft.com/office/drawing/2014/main" id="{2AD9AA0C-3C99-4381-B010-D699CF33718F}"/>
              </a:ext>
            </a:extLst>
          </p:cNvPr>
          <p:cNvGrpSpPr/>
          <p:nvPr/>
        </p:nvGrpSpPr>
        <p:grpSpPr>
          <a:xfrm>
            <a:off x="596000" y="2093576"/>
            <a:ext cx="10530574" cy="4210063"/>
            <a:chOff x="776996" y="2577990"/>
            <a:chExt cx="5356703" cy="4210063"/>
          </a:xfrm>
        </p:grpSpPr>
        <p:sp>
          <p:nvSpPr>
            <p:cNvPr id="23" name="矩形 22">
              <a:extLst>
                <a:ext uri="{FF2B5EF4-FFF2-40B4-BE49-F238E27FC236}">
                  <a16:creationId xmlns:a16="http://schemas.microsoft.com/office/drawing/2014/main" id="{E40743CF-4CF0-4C6B-993D-39801505EA71}"/>
                </a:ext>
              </a:extLst>
            </p:cNvPr>
            <p:cNvSpPr/>
            <p:nvPr/>
          </p:nvSpPr>
          <p:spPr>
            <a:xfrm>
              <a:off x="1000712" y="2577990"/>
              <a:ext cx="5132987" cy="4210063"/>
            </a:xfrm>
            <a:prstGeom prst="rect">
              <a:avLst/>
            </a:prstGeom>
            <a:noFill/>
          </p:spPr>
          <p:txBody>
            <a:bodyPr wrap="square" rtlCol="0">
              <a:spAutoFit/>
            </a:bodyPr>
            <a:lstStyle/>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en-US" altLang="zh-CN" b="1"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ROI</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 = TP/PCI under SNM</a:t>
              </a:r>
            </a:p>
            <a:p>
              <a:pPr marL="0" marR="0" lvl="0" indent="0" algn="l" defTabSz="914400" rtl="0" eaLnBrk="1" fontAlgn="auto" latinLnBrk="0" hangingPunct="1">
                <a:lnSpc>
                  <a:spcPct val="150000"/>
                </a:lnSpc>
                <a:spcBef>
                  <a:spcPts val="0"/>
                </a:spcBef>
                <a:spcAft>
                  <a:spcPts val="0"/>
                </a:spcAft>
                <a:buClr>
                  <a:srgbClr val="B88F4D"/>
                </a:buClr>
                <a:buSzTx/>
                <a:buFontTx/>
                <a:buNone/>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            = TP/PII under SSC</a:t>
              </a: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PCI</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为</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Percentage of SLOC Inspected</a:t>
              </a: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PII</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为</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Percentage of Instances Inspected</a:t>
              </a: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en-US" altLang="zh-CN" b="1"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eIFA</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是对</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IFA</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的改进</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eIFA = PCI</a:t>
              </a:r>
              <a:r>
                <a:rPr kumimoji="0" lang="en-US" altLang="zh-CN" b="0" i="0" u="none" strike="noStrike" kern="1200" cap="none" spc="0" normalizeH="0" baseline="-2500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IFA</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 * PII</a:t>
              </a:r>
              <a:r>
                <a:rPr kumimoji="0" lang="en-US" altLang="zh-CN" b="0" i="0" u="none" strike="noStrike" kern="1200" cap="none" spc="0" normalizeH="0" baseline="-2500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IFA</a:t>
              </a:r>
              <a:endPar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PCI</a:t>
              </a:r>
              <a:r>
                <a:rPr kumimoji="0" lang="en-US" altLang="zh-CN" b="0" i="0" u="none" strike="noStrike" kern="1200" cap="none" spc="0" normalizeH="0" baseline="-2500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IFA</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为发现第一个真阳性之前所检查的</a:t>
              </a: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SLOC</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的比例</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r>
                <a:rPr kumimoji="0" lang="en-US" altLang="zh-CN" b="0" i="0" u="none" strike="noStrike" kern="1200" cap="none" spc="0" normalizeH="0" baseline="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PII</a:t>
              </a:r>
              <a:r>
                <a:rPr kumimoji="0" lang="en-US" altLang="zh-CN" b="0" i="0" u="none" strike="noStrike" kern="1200" cap="none" spc="0" normalizeH="0" baseline="-25000" noProof="0">
                  <a:ln>
                    <a:noFill/>
                  </a:ln>
                  <a:solidFill>
                    <a:srgbClr val="000000">
                      <a:lumMod val="85000"/>
                      <a:lumOff val="15000"/>
                    </a:srgbClr>
                  </a:solidFill>
                  <a:effectLst/>
                  <a:uLnTx/>
                  <a:uFillTx/>
                  <a:latin typeface="Times New Roman" panose="02020603050405020304" pitchFamily="18" charset="0"/>
                  <a:ea typeface="宋体" panose="02010600030101010101" pitchFamily="2" charset="-122"/>
                  <a:cs typeface="Times New Roman" panose="02020603050405020304" pitchFamily="18" charset="0"/>
                </a:rPr>
                <a:t>IFA</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为发现第一个真阳性之前所检查的模块的比例</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742950" marR="0" lvl="1" indent="-285750" algn="l" defTabSz="914400" rtl="0" eaLnBrk="1" fontAlgn="auto" latinLnBrk="0" hangingPunct="1">
                <a:lnSpc>
                  <a:spcPct val="130000"/>
                </a:lnSpc>
                <a:spcBef>
                  <a:spcPts val="0"/>
                </a:spcBef>
                <a:spcAft>
                  <a:spcPts val="0"/>
                </a:spcAft>
                <a:buClr>
                  <a:srgbClr val="B88F4D"/>
                </a:buClr>
                <a:buSzTx/>
                <a:buFont typeface="Wingdings" panose="05000000000000000000" pitchFamily="2" charset="2"/>
                <a:buChar char="Ø"/>
                <a:tabLst/>
                <a:defRPr/>
              </a:pPr>
              <a:endPar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a:p>
              <a:pPr marL="171450" marR="0" lvl="0" indent="-171450" algn="l" defTabSz="914400" rtl="0" eaLnBrk="1" fontAlgn="auto" latinLnBrk="0" hangingPunct="1">
                <a:lnSpc>
                  <a:spcPct val="150000"/>
                </a:lnSpc>
                <a:spcBef>
                  <a:spcPts val="0"/>
                </a:spcBef>
                <a:spcAft>
                  <a:spcPts val="0"/>
                </a:spcAft>
                <a:buClr>
                  <a:srgbClr val="B88F4D"/>
                </a:buClr>
                <a:buSzTx/>
                <a:buFont typeface="微软雅黑" panose="020B0503020204020204" pitchFamily="34" charset="-122"/>
                <a:buChar char="o"/>
                <a:tabLst/>
                <a:defRPr/>
              </a:pPr>
              <a:r>
                <a:rPr kumimoji="0" lang="en-US" altLang="zh-CN" b="1"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MCC</a:t>
              </a:r>
              <a:r>
                <a:rPr kumimoji="0" lang="zh-CN" altLang="en-US"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rPr>
                <a:t>是被过往文献推荐的常用分类指标</a:t>
              </a:r>
              <a:endParaRPr kumimoji="0" lang="en-US" altLang="zh-CN" b="0" i="0" u="none" strike="noStrike" kern="1200" cap="none" spc="0" normalizeH="0" baseline="0" noProof="0">
                <a:ln>
                  <a:noFill/>
                </a:ln>
                <a:solidFill>
                  <a:srgbClr val="000000">
                    <a:lumMod val="85000"/>
                    <a:lumOff val="15000"/>
                  </a:srgbClr>
                </a:solidFill>
                <a:effectLst/>
                <a:uLnTx/>
                <a:uFillTx/>
                <a:latin typeface="宋体" panose="02010600030101010101" pitchFamily="2" charset="-122"/>
                <a:ea typeface="宋体" panose="02010600030101010101" pitchFamily="2" charset="-122"/>
                <a:cs typeface="+mn-cs"/>
              </a:endParaRPr>
            </a:p>
          </p:txBody>
        </p:sp>
        <p:sp>
          <p:nvSpPr>
            <p:cNvPr id="30" name="矩形 29">
              <a:extLst>
                <a:ext uri="{FF2B5EF4-FFF2-40B4-BE49-F238E27FC236}">
                  <a16:creationId xmlns:a16="http://schemas.microsoft.com/office/drawing/2014/main" id="{096F431D-976B-4234-8E07-2E56F017CE59}"/>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1" name="矩形 30">
            <a:extLst>
              <a:ext uri="{FF2B5EF4-FFF2-40B4-BE49-F238E27FC236}">
                <a16:creationId xmlns:a16="http://schemas.microsoft.com/office/drawing/2014/main" id="{0E8E6A3C-5DFA-4EFC-A15E-63FAA00AA7D2}"/>
              </a:ext>
            </a:extLst>
          </p:cNvPr>
          <p:cNvSpPr/>
          <p:nvPr/>
        </p:nvSpPr>
        <p:spPr>
          <a:xfrm>
            <a:off x="536733" y="1530029"/>
            <a:ext cx="2079415"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三个核心指标</a:t>
            </a:r>
          </a:p>
        </p:txBody>
      </p:sp>
      <p:pic>
        <p:nvPicPr>
          <p:cNvPr id="3" name="图片 2">
            <a:extLst>
              <a:ext uri="{FF2B5EF4-FFF2-40B4-BE49-F238E27FC236}">
                <a16:creationId xmlns:a16="http://schemas.microsoft.com/office/drawing/2014/main" id="{54FB4F64-908D-464E-A70D-C36B0231B68B}"/>
              </a:ext>
            </a:extLst>
          </p:cNvPr>
          <p:cNvPicPr>
            <a:picLocks noChangeAspect="1"/>
          </p:cNvPicPr>
          <p:nvPr/>
        </p:nvPicPr>
        <p:blipFill>
          <a:blip r:embed="rId5"/>
          <a:stretch>
            <a:fillRect/>
          </a:stretch>
        </p:blipFill>
        <p:spPr>
          <a:xfrm>
            <a:off x="6942560" y="1289397"/>
            <a:ext cx="4765668" cy="3458395"/>
          </a:xfrm>
          <a:prstGeom prst="rect">
            <a:avLst/>
          </a:prstGeom>
        </p:spPr>
      </p:pic>
      <p:pic>
        <p:nvPicPr>
          <p:cNvPr id="32" name="图片 31">
            <a:extLst>
              <a:ext uri="{FF2B5EF4-FFF2-40B4-BE49-F238E27FC236}">
                <a16:creationId xmlns:a16="http://schemas.microsoft.com/office/drawing/2014/main" id="{F1EADE54-E9F1-4E5C-A501-15C33DE49EAF}"/>
              </a:ext>
            </a:extLst>
          </p:cNvPr>
          <p:cNvPicPr>
            <a:picLocks noChangeAspect="1"/>
          </p:cNvPicPr>
          <p:nvPr/>
        </p:nvPicPr>
        <p:blipFill>
          <a:blip r:embed="rId6"/>
          <a:stretch>
            <a:fillRect/>
          </a:stretch>
        </p:blipFill>
        <p:spPr>
          <a:xfrm>
            <a:off x="7279444" y="4704886"/>
            <a:ext cx="836665" cy="905863"/>
          </a:xfrm>
          <a:prstGeom prst="rect">
            <a:avLst/>
          </a:prstGeom>
        </p:spPr>
      </p:pic>
      <p:sp>
        <p:nvSpPr>
          <p:cNvPr id="33" name="文本框 32">
            <a:extLst>
              <a:ext uri="{FF2B5EF4-FFF2-40B4-BE49-F238E27FC236}">
                <a16:creationId xmlns:a16="http://schemas.microsoft.com/office/drawing/2014/main" id="{A693BBEF-1BCF-4E58-ADED-8965BE21AA6D}"/>
              </a:ext>
            </a:extLst>
          </p:cNvPr>
          <p:cNvSpPr txBox="1"/>
          <p:nvPr/>
        </p:nvSpPr>
        <p:spPr>
          <a:xfrm>
            <a:off x="8039108" y="4782424"/>
            <a:ext cx="3642308" cy="584775"/>
          </a:xfrm>
          <a:prstGeom prst="rect">
            <a:avLst/>
          </a:prstGeom>
          <a:noFill/>
        </p:spPr>
        <p:txBody>
          <a:bodyPr wrap="square">
            <a:spAutoFit/>
          </a:bodyPr>
          <a:lstStyle/>
          <a:p>
            <a:pPr algn="ctr"/>
            <a:r>
              <a:rPr lang="en-US" altLang="zh-CN" sz="1600" i="0" u="none" strike="noStrike" baseline="0">
                <a:latin typeface="仿宋" panose="02010609060101010101" pitchFamily="49" charset="-122"/>
                <a:ea typeface="仿宋" panose="02010609060101010101" pitchFamily="49" charset="-122"/>
              </a:rPr>
              <a:t>9</a:t>
            </a:r>
            <a:r>
              <a:rPr lang="zh-CN" altLang="en-US" sz="1600" i="0" u="none" strike="noStrike" baseline="0">
                <a:latin typeface="仿宋" panose="02010609060101010101" pitchFamily="49" charset="-122"/>
                <a:ea typeface="仿宋" panose="02010609060101010101" pitchFamily="49" charset="-122"/>
              </a:rPr>
              <a:t>项研究采用</a:t>
            </a:r>
            <a:r>
              <a:rPr lang="en-US" altLang="zh-CN" sz="1600" i="0" u="none" strike="noStrike" baseline="0">
                <a:latin typeface="仿宋" panose="02010609060101010101" pitchFamily="49" charset="-122"/>
                <a:ea typeface="仿宋" panose="02010609060101010101" pitchFamily="49" charset="-122"/>
              </a:rPr>
              <a:t>17</a:t>
            </a:r>
            <a:r>
              <a:rPr lang="zh-CN" altLang="en-US" sz="1600" i="0" u="none" strike="noStrike" baseline="0">
                <a:latin typeface="仿宋" panose="02010609060101010101" pitchFamily="49" charset="-122"/>
                <a:ea typeface="仿宋" panose="02010609060101010101" pitchFamily="49" charset="-122"/>
              </a:rPr>
              <a:t>种不指标，</a:t>
            </a:r>
            <a:r>
              <a:rPr lang="en-US" altLang="zh-CN" sz="1600" i="0" u="none" strike="noStrike" baseline="0">
                <a:latin typeface="仿宋" panose="02010609060101010101" pitchFamily="49" charset="-122"/>
                <a:ea typeface="仿宋" panose="02010609060101010101" pitchFamily="49" charset="-122"/>
              </a:rPr>
              <a:t>9</a:t>
            </a:r>
            <a:r>
              <a:rPr lang="zh-CN" altLang="en-US" sz="1600" i="0" u="none" strike="noStrike" baseline="0">
                <a:latin typeface="仿宋" panose="02010609060101010101" pitchFamily="49" charset="-122"/>
                <a:ea typeface="仿宋" panose="02010609060101010101" pitchFamily="49" charset="-122"/>
              </a:rPr>
              <a:t>项研究中没有一个共同的性能指标</a:t>
            </a:r>
            <a:endParaRPr lang="zh-CN" altLang="en-US" sz="1600">
              <a:latin typeface="仿宋" panose="02010609060101010101" pitchFamily="49" charset="-122"/>
              <a:ea typeface="仿宋" panose="02010609060101010101" pitchFamily="49" charset="-122"/>
            </a:endParaRPr>
          </a:p>
        </p:txBody>
      </p:sp>
    </p:spTree>
    <p:custDataLst>
      <p:tags r:id="rId1"/>
    </p:custDataLst>
    <p:extLst>
      <p:ext uri="{BB962C8B-B14F-4D97-AF65-F5344CB8AC3E}">
        <p14:creationId xmlns:p14="http://schemas.microsoft.com/office/powerpoint/2010/main" val="426722666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423989" y="1522603"/>
            <a:ext cx="11227015" cy="2608546"/>
            <a:chOff x="612247" y="2007017"/>
            <a:chExt cx="6228703" cy="2608546"/>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612247" y="2007017"/>
              <a:ext cx="6228703" cy="1810209"/>
              <a:chOff x="1784791" y="1803700"/>
              <a:chExt cx="4707619" cy="1810209"/>
            </a:xfrm>
          </p:grpSpPr>
          <p:sp>
            <p:nvSpPr>
              <p:cNvPr id="45" name="矩形 44">
                <a:extLst>
                  <a:ext uri="{FF2B5EF4-FFF2-40B4-BE49-F238E27FC236}">
                    <a16:creationId xmlns:a16="http://schemas.microsoft.com/office/drawing/2014/main" id="{956392BF-A47F-4A2A-9339-1CEF0D779103}"/>
                  </a:ext>
                </a:extLst>
              </p:cNvPr>
              <p:cNvSpPr/>
              <p:nvPr/>
            </p:nvSpPr>
            <p:spPr>
              <a:xfrm>
                <a:off x="2612927" y="2324838"/>
                <a:ext cx="3879483" cy="1289071"/>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RQ1</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中</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SQA </a:t>
                </a: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工作量对齐</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的阈值设置</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是否</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有必要？</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784791" y="1803700"/>
                <a:ext cx="980141"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研究问题与讨论</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10759" y="3244334"/>
            <a:ext cx="184731" cy="369332"/>
          </a:xfrm>
          <a:prstGeom prst="rect">
            <a:avLst/>
          </a:prstGeom>
        </p:spPr>
        <p:txBody>
          <a:bodyPr wrap="none">
            <a:spAutoFit/>
          </a:bodyPr>
          <a:lstStyle/>
          <a:p>
            <a:endParaRPr lang="zh-CN" altLang="en-US">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sp>
        <p:nvSpPr>
          <p:cNvPr id="13" name="椭圆 12">
            <a:extLst>
              <a:ext uri="{FF2B5EF4-FFF2-40B4-BE49-F238E27FC236}">
                <a16:creationId xmlns:a16="http://schemas.microsoft.com/office/drawing/2014/main" id="{06F6B1F9-CCA3-40FE-9D87-963B327D161F}"/>
              </a:ext>
            </a:extLst>
          </p:cNvPr>
          <p:cNvSpPr/>
          <p:nvPr/>
        </p:nvSpPr>
        <p:spPr>
          <a:xfrm>
            <a:off x="-2783714" y="1645618"/>
            <a:ext cx="5784740" cy="5424049"/>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14" name="椭圆 13">
            <a:extLst>
              <a:ext uri="{FF2B5EF4-FFF2-40B4-BE49-F238E27FC236}">
                <a16:creationId xmlns:a16="http://schemas.microsoft.com/office/drawing/2014/main" id="{61469426-439C-4E2B-B852-2574C1677CE4}"/>
              </a:ext>
            </a:extLst>
          </p:cNvPr>
          <p:cNvSpPr/>
          <p:nvPr/>
        </p:nvSpPr>
        <p:spPr>
          <a:xfrm>
            <a:off x="9956797" y="64081"/>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4" name="矩形 3"/>
          <p:cNvSpPr/>
          <p:nvPr/>
        </p:nvSpPr>
        <p:spPr>
          <a:xfrm>
            <a:off x="3230130" y="3147422"/>
            <a:ext cx="6096000" cy="455253"/>
          </a:xfrm>
          <a:prstGeom prst="rect">
            <a:avLst/>
          </a:prstGeom>
        </p:spPr>
        <p:txBody>
          <a:bodyPr>
            <a:spAutoFit/>
          </a:bodyPr>
          <a:lstStyle/>
          <a:p>
            <a:pPr marL="171450" lvl="0" indent="-171450">
              <a:lnSpc>
                <a:spcPct val="15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RQ2</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是否是</a:t>
            </a: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MATTER </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中强大的</a:t>
            </a:r>
            <a:r>
              <a:rPr lang="zh-CN" altLang="en-US" b="1">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基线</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缺陷预测模型？</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3230130" y="3862001"/>
            <a:ext cx="6096000" cy="455253"/>
          </a:xfrm>
          <a:prstGeom prst="rect">
            <a:avLst/>
          </a:prstGeom>
        </p:spPr>
        <p:txBody>
          <a:bodyPr>
            <a:spAutoFit/>
          </a:bodyPr>
          <a:lstStyle/>
          <a:p>
            <a:pPr marL="171450" lvl="0" indent="-171450">
              <a:lnSpc>
                <a:spcPct val="15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RQ3</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b="1">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MATTER </a:t>
            </a:r>
            <a:r>
              <a:rPr lang="zh-CN" altLang="en-US" b="1">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评估</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下，过往的</a:t>
            </a: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CPDP </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模型性能如何？</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2509045" y="4619572"/>
            <a:ext cx="6096000" cy="1701748"/>
          </a:xfrm>
          <a:prstGeom prst="rect">
            <a:avLst/>
          </a:prstGeom>
        </p:spPr>
        <p:txBody>
          <a:bodyPr>
            <a:spAutoFit/>
          </a:bodyPr>
          <a:lstStyle/>
          <a:p>
            <a:pPr marL="171450" lvl="0" indent="-171450">
              <a:lnSpc>
                <a:spcPct val="150000"/>
              </a:lnSpc>
              <a:buClr>
                <a:srgbClr val="B88F4D"/>
              </a:buClr>
              <a:buFont typeface="微软雅黑" panose="020B0503020204020204" pitchFamily="34" charset="-122"/>
              <a:buChar char="o"/>
            </a:pP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实验讨论</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SQA </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工作量的设定对实验的影响</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在传统评估方法下的表现</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开发者视角的调研</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33757689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559456" y="1499508"/>
            <a:ext cx="5680706" cy="4820968"/>
            <a:chOff x="1887176" y="1780605"/>
            <a:chExt cx="2603021" cy="4820968"/>
          </a:xfrm>
        </p:grpSpPr>
        <p:sp>
          <p:nvSpPr>
            <p:cNvPr id="45" name="矩形 44">
              <a:extLst>
                <a:ext uri="{FF2B5EF4-FFF2-40B4-BE49-F238E27FC236}">
                  <a16:creationId xmlns:a16="http://schemas.microsoft.com/office/drawing/2014/main" id="{956392BF-A47F-4A2A-9339-1CEF0D779103}"/>
                </a:ext>
              </a:extLst>
            </p:cNvPr>
            <p:cNvSpPr/>
            <p:nvPr/>
          </p:nvSpPr>
          <p:spPr>
            <a:xfrm>
              <a:off x="2042437" y="2215949"/>
              <a:ext cx="2447760" cy="4385624"/>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基线模型</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30000"/>
                </a:lnSpc>
                <a:buClr>
                  <a:srgbClr val="B88F4D"/>
                </a:buClr>
                <a:buFont typeface="Wingdings" panose="05000000000000000000" pitchFamily="2" charset="2"/>
                <a:buChar char="Ø"/>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Bellwether; EASC_E,EASC_NE; SC; CLA; FCM; ManualDown, ManualUp</a:t>
              </a:r>
            </a:p>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代表性模型</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742950" lvl="1" indent="-285750">
                <a:lnSpc>
                  <a:spcPct val="130000"/>
                </a:lnSpc>
                <a:buClr>
                  <a:srgbClr val="B88F4D"/>
                </a:buClr>
                <a:buFont typeface="Wingdings" panose="05000000000000000000" pitchFamily="2" charset="2"/>
                <a:buChar char="Ø"/>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CamargoCruz09-NB,Amasaki15-NB,Peters15-NB</a:t>
              </a:r>
            </a:p>
            <a:p>
              <a:pPr marL="742950" lvl="1" indent="-285750">
                <a:lnSpc>
                  <a:spcPct val="130000"/>
                </a:lnSpc>
                <a:buClr>
                  <a:srgbClr val="B88F4D"/>
                </a:buClr>
                <a:buFont typeface="Wingdings" panose="05000000000000000000" pitchFamily="2" charset="2"/>
                <a:buChar char="Ø"/>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KSETE</a:t>
              </a: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多对一</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CPDP</a:t>
              </a:r>
            </a:p>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NP SK-ESD</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进行多模型排序，</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Cliff’s delta</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计算效度值</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3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宋体" panose="02010600030101010101" pitchFamily="2" charset="-122"/>
                <a:ea typeface="宋体" panose="02010600030101010101" pitchFamily="2" charset="-122"/>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834573"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被评估模型</a:t>
              </a: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实验设置</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8191A9BA-885C-4173-9784-9F28A6EDE8E3}"/>
              </a:ext>
            </a:extLst>
          </p:cNvPr>
          <p:cNvSpPr/>
          <p:nvPr/>
        </p:nvSpPr>
        <p:spPr>
          <a:xfrm>
            <a:off x="607754" y="4423505"/>
            <a:ext cx="1563248"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评估策略</a:t>
            </a:r>
          </a:p>
        </p:txBody>
      </p:sp>
      <p:pic>
        <p:nvPicPr>
          <p:cNvPr id="2" name="图片 1"/>
          <p:cNvPicPr>
            <a:picLocks noChangeAspect="1"/>
          </p:cNvPicPr>
          <p:nvPr/>
        </p:nvPicPr>
        <p:blipFill>
          <a:blip r:embed="rId6">
            <a:duotone>
              <a:schemeClr val="accent1">
                <a:shade val="45000"/>
                <a:satMod val="135000"/>
              </a:schemeClr>
              <a:prstClr val="white"/>
            </a:duotone>
          </a:blip>
          <a:stretch>
            <a:fillRect/>
          </a:stretch>
        </p:blipFill>
        <p:spPr>
          <a:xfrm>
            <a:off x="8739540" y="5184156"/>
            <a:ext cx="2034437" cy="1129509"/>
          </a:xfrm>
          <a:prstGeom prst="ellipse">
            <a:avLst/>
          </a:prstGeom>
          <a:ln>
            <a:noFill/>
          </a:ln>
          <a:effectLst>
            <a:softEdge rad="112500"/>
          </a:effectLst>
        </p:spPr>
      </p:pic>
      <p:pic>
        <p:nvPicPr>
          <p:cNvPr id="3" name="图片 2">
            <a:extLst>
              <a:ext uri="{FF2B5EF4-FFF2-40B4-BE49-F238E27FC236}">
                <a16:creationId xmlns:a16="http://schemas.microsoft.com/office/drawing/2014/main" id="{6FD55F35-44AC-46B3-B40A-C905AF92ADD0}"/>
              </a:ext>
            </a:extLst>
          </p:cNvPr>
          <p:cNvPicPr>
            <a:picLocks noChangeAspect="1"/>
          </p:cNvPicPr>
          <p:nvPr/>
        </p:nvPicPr>
        <p:blipFill>
          <a:blip r:embed="rId7"/>
          <a:stretch>
            <a:fillRect/>
          </a:stretch>
        </p:blipFill>
        <p:spPr>
          <a:xfrm>
            <a:off x="6373104" y="2373689"/>
            <a:ext cx="5270638" cy="1697456"/>
          </a:xfrm>
          <a:prstGeom prst="rect">
            <a:avLst/>
          </a:prstGeom>
        </p:spPr>
      </p:pic>
    </p:spTree>
    <p:custDataLst>
      <p:tags r:id="rId1"/>
    </p:custDataLst>
    <p:extLst>
      <p:ext uri="{BB962C8B-B14F-4D97-AF65-F5344CB8AC3E}">
        <p14:creationId xmlns:p14="http://schemas.microsoft.com/office/powerpoint/2010/main" val="163251953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5833649" cy="2739344"/>
            <a:chOff x="747714" y="1983922"/>
            <a:chExt cx="3536812" cy="2739344"/>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3536812" cy="2739344"/>
              <a:chOff x="1887176" y="1780605"/>
              <a:chExt cx="2673103" cy="2739344"/>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2446617" cy="2117246"/>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未对齐工作量会导致不同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SDP</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模型之间存在显著的工作量差异</a:t>
                </a:r>
              </a:p>
              <a:p>
                <a:pPr marL="742950" lvl="1" indent="-285750">
                  <a:lnSpc>
                    <a:spcPct val="150000"/>
                  </a:lnSpc>
                  <a:buClr>
                    <a:srgbClr val="B88F4D"/>
                  </a:buClr>
                  <a:buFont typeface="Wingdings" panose="05000000000000000000" pitchFamily="2" charset="2"/>
                  <a:buChar char="Ø"/>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SQA</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工作量在不同模型之间分布范围很大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阈值设置会导致模型排名结果产生明显变化</a:t>
                </a: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673103"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RQ1:</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在</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MATTER </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中对齐</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SQA</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工作量是否有必要？</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EEBD320-3FC5-481E-A53F-6BEDA080BDA0}"/>
              </a:ext>
            </a:extLst>
          </p:cNvPr>
          <p:cNvGrpSpPr/>
          <p:nvPr/>
        </p:nvGrpSpPr>
        <p:grpSpPr>
          <a:xfrm>
            <a:off x="7132321" y="1220989"/>
            <a:ext cx="3840211" cy="2540709"/>
            <a:chOff x="6891688" y="1220989"/>
            <a:chExt cx="3840211" cy="2540709"/>
          </a:xfrm>
        </p:grpSpPr>
        <p:pic>
          <p:nvPicPr>
            <p:cNvPr id="6" name="图片 5">
              <a:extLst>
                <a:ext uri="{FF2B5EF4-FFF2-40B4-BE49-F238E27FC236}">
                  <a16:creationId xmlns:a16="http://schemas.microsoft.com/office/drawing/2014/main" id="{4B064C81-41AD-4792-A5F9-F57CCCF1D0A3}"/>
                </a:ext>
              </a:extLst>
            </p:cNvPr>
            <p:cNvPicPr>
              <a:picLocks noChangeAspect="1"/>
            </p:cNvPicPr>
            <p:nvPr/>
          </p:nvPicPr>
          <p:blipFill>
            <a:blip r:embed="rId6"/>
            <a:stretch>
              <a:fillRect/>
            </a:stretch>
          </p:blipFill>
          <p:spPr>
            <a:xfrm>
              <a:off x="7512743" y="1220989"/>
              <a:ext cx="2598101" cy="2287410"/>
            </a:xfrm>
            <a:prstGeom prst="rect">
              <a:avLst/>
            </a:prstGeom>
          </p:spPr>
        </p:pic>
        <p:sp>
          <p:nvSpPr>
            <p:cNvPr id="29" name="文本框 28">
              <a:extLst>
                <a:ext uri="{FF2B5EF4-FFF2-40B4-BE49-F238E27FC236}">
                  <a16:creationId xmlns:a16="http://schemas.microsoft.com/office/drawing/2014/main" id="{15B0754C-29A3-4B17-9021-9411F4371D7C}"/>
                </a:ext>
              </a:extLst>
            </p:cNvPr>
            <p:cNvSpPr txBox="1"/>
            <p:nvPr/>
          </p:nvSpPr>
          <p:spPr>
            <a:xfrm>
              <a:off x="6891688" y="3423144"/>
              <a:ext cx="3840211" cy="338554"/>
            </a:xfrm>
            <a:prstGeom prst="rect">
              <a:avLst/>
            </a:prstGeom>
            <a:noFill/>
          </p:spPr>
          <p:txBody>
            <a:bodyPr wrap="square">
              <a:spAutoFit/>
            </a:bodyPr>
            <a:lstStyle/>
            <a:p>
              <a:pPr algn="ctr"/>
              <a:r>
                <a:rPr lang="en-US" altLang="zh-CN" sz="1600" i="0" u="none" strike="noStrike" baseline="0">
                  <a:latin typeface="仿宋" panose="02010609060101010101" pitchFamily="49" charset="-122"/>
                  <a:ea typeface="仿宋" panose="02010609060101010101" pitchFamily="49" charset="-122"/>
                </a:rPr>
                <a:t>8</a:t>
              </a:r>
              <a:r>
                <a:rPr lang="zh-CN" altLang="en-US" sz="1600" i="0" u="none" strike="noStrike" baseline="0">
                  <a:latin typeface="仿宋" panose="02010609060101010101" pitchFamily="49" charset="-122"/>
                  <a:ea typeface="仿宋" panose="02010609060101010101" pitchFamily="49" charset="-122"/>
                </a:rPr>
                <a:t>个</a:t>
              </a:r>
              <a:r>
                <a:rPr lang="en-US" altLang="zh-CN" sz="1600" i="0" u="none" strike="noStrike" baseline="0">
                  <a:latin typeface="仿宋" panose="02010609060101010101" pitchFamily="49" charset="-122"/>
                  <a:ea typeface="仿宋" panose="02010609060101010101" pitchFamily="49" charset="-122"/>
                </a:rPr>
                <a:t>SDP</a:t>
              </a:r>
              <a:r>
                <a:rPr lang="zh-CN" altLang="en-US" sz="1600" i="0" u="none" strike="noStrike" baseline="0">
                  <a:latin typeface="仿宋" panose="02010609060101010101" pitchFamily="49" charset="-122"/>
                  <a:ea typeface="仿宋" panose="02010609060101010101" pitchFamily="49" charset="-122"/>
                </a:rPr>
                <a:t>模型的中位数</a:t>
              </a:r>
              <a:r>
                <a:rPr lang="en-US" altLang="zh-CN" sz="1600" i="0" u="none" strike="noStrike" baseline="0">
                  <a:latin typeface="仿宋" panose="02010609060101010101" pitchFamily="49" charset="-122"/>
                  <a:ea typeface="仿宋" panose="02010609060101010101" pitchFamily="49" charset="-122"/>
                </a:rPr>
                <a:t>SQA</a:t>
              </a:r>
              <a:r>
                <a:rPr lang="zh-CN" altLang="en-US" sz="1600" i="0" u="none" strike="noStrike" baseline="0">
                  <a:latin typeface="仿宋" panose="02010609060101010101" pitchFamily="49" charset="-122"/>
                  <a:ea typeface="仿宋" panose="02010609060101010101" pitchFamily="49" charset="-122"/>
                </a:rPr>
                <a:t>工作量分布情况</a:t>
              </a:r>
              <a:endParaRPr lang="zh-CN" altLang="en-US" sz="1600">
                <a:latin typeface="仿宋" panose="02010609060101010101" pitchFamily="49" charset="-122"/>
                <a:ea typeface="仿宋" panose="02010609060101010101" pitchFamily="49" charset="-122"/>
              </a:endParaRPr>
            </a:p>
          </p:txBody>
        </p:sp>
      </p:grpSp>
      <p:grpSp>
        <p:nvGrpSpPr>
          <p:cNvPr id="3" name="组合 2">
            <a:extLst>
              <a:ext uri="{FF2B5EF4-FFF2-40B4-BE49-F238E27FC236}">
                <a16:creationId xmlns:a16="http://schemas.microsoft.com/office/drawing/2014/main" id="{6EC2CF12-AD20-4593-B7C6-885177034E80}"/>
              </a:ext>
            </a:extLst>
          </p:cNvPr>
          <p:cNvGrpSpPr/>
          <p:nvPr/>
        </p:nvGrpSpPr>
        <p:grpSpPr>
          <a:xfrm>
            <a:off x="6179918" y="3820185"/>
            <a:ext cx="5812664" cy="2660486"/>
            <a:chOff x="6237668" y="3820185"/>
            <a:chExt cx="5812664" cy="2660486"/>
          </a:xfrm>
        </p:grpSpPr>
        <p:pic>
          <p:nvPicPr>
            <p:cNvPr id="13" name="图片 12">
              <a:extLst>
                <a:ext uri="{FF2B5EF4-FFF2-40B4-BE49-F238E27FC236}">
                  <a16:creationId xmlns:a16="http://schemas.microsoft.com/office/drawing/2014/main" id="{D10F9B4B-62FE-4B35-BB9B-8D72469CB89A}"/>
                </a:ext>
              </a:extLst>
            </p:cNvPr>
            <p:cNvPicPr>
              <a:picLocks noChangeAspect="1"/>
            </p:cNvPicPr>
            <p:nvPr/>
          </p:nvPicPr>
          <p:blipFill>
            <a:blip r:embed="rId7"/>
            <a:stretch>
              <a:fillRect/>
            </a:stretch>
          </p:blipFill>
          <p:spPr>
            <a:xfrm>
              <a:off x="6237668" y="3820185"/>
              <a:ext cx="5812664" cy="2060656"/>
            </a:xfrm>
            <a:prstGeom prst="rect">
              <a:avLst/>
            </a:prstGeom>
          </p:spPr>
        </p:pic>
        <p:sp>
          <p:nvSpPr>
            <p:cNvPr id="32" name="文本框 31">
              <a:extLst>
                <a:ext uri="{FF2B5EF4-FFF2-40B4-BE49-F238E27FC236}">
                  <a16:creationId xmlns:a16="http://schemas.microsoft.com/office/drawing/2014/main" id="{950EC378-98C9-4D32-B5F8-FA8B4648EBE9}"/>
                </a:ext>
              </a:extLst>
            </p:cNvPr>
            <p:cNvSpPr txBox="1"/>
            <p:nvPr/>
          </p:nvSpPr>
          <p:spPr>
            <a:xfrm>
              <a:off x="6901890" y="5895896"/>
              <a:ext cx="4484221" cy="584775"/>
            </a:xfrm>
            <a:prstGeom prst="rect">
              <a:avLst/>
            </a:prstGeom>
            <a:noFill/>
          </p:spPr>
          <p:txBody>
            <a:bodyPr wrap="square">
              <a:spAutoFit/>
            </a:bodyPr>
            <a:lstStyle/>
            <a:p>
              <a:pPr algn="ctr"/>
              <a:r>
                <a:rPr lang="zh-CN" altLang="en-US" sz="1600">
                  <a:latin typeface="仿宋" panose="02010609060101010101" pitchFamily="49" charset="-122"/>
                  <a:ea typeface="仿宋" panose="02010609060101010101" pitchFamily="49" charset="-122"/>
                </a:rPr>
                <a:t>每两对模型在</a:t>
              </a:r>
              <a:r>
                <a:rPr lang="en-US" altLang="zh-CN" sz="1600">
                  <a:latin typeface="仿宋" panose="02010609060101010101" pitchFamily="49" charset="-122"/>
                  <a:ea typeface="仿宋" panose="02010609060101010101" pitchFamily="49" charset="-122"/>
                </a:rPr>
                <a:t>MCC</a:t>
              </a:r>
              <a:r>
                <a:rPr lang="zh-CN" altLang="en-US" sz="1600">
                  <a:latin typeface="仿宋" panose="02010609060101010101" pitchFamily="49" charset="-122"/>
                  <a:ea typeface="仿宋" panose="02010609060101010101" pitchFamily="49" charset="-122"/>
                </a:rPr>
                <a:t>和在</a:t>
              </a:r>
              <a:r>
                <a:rPr lang="en-US" altLang="zh-CN" sz="1600">
                  <a:latin typeface="仿宋" panose="02010609060101010101" pitchFamily="49" charset="-122"/>
                  <a:ea typeface="仿宋" panose="02010609060101010101" pitchFamily="49" charset="-122"/>
                </a:rPr>
                <a:t>PF</a:t>
              </a:r>
              <a:r>
                <a:rPr lang="zh-CN" altLang="en-US" sz="1600">
                  <a:latin typeface="仿宋" panose="02010609060101010101" pitchFamily="49" charset="-122"/>
                  <a:ea typeface="仿宋" panose="02010609060101010101" pitchFamily="49" charset="-122"/>
                </a:rPr>
                <a:t>上的排名差异幅度的</a:t>
              </a:r>
              <a:r>
                <a:rPr lang="en-US" altLang="zh-CN" sz="1600">
                  <a:latin typeface="仿宋" panose="02010609060101010101" pitchFamily="49" charset="-122"/>
                  <a:ea typeface="仿宋" panose="02010609060101010101" pitchFamily="49" charset="-122"/>
                </a:rPr>
                <a:t>heatmap</a:t>
              </a:r>
              <a:r>
                <a:rPr lang="zh-CN" altLang="en-US" sz="1600">
                  <a:latin typeface="仿宋" panose="02010609060101010101" pitchFamily="49" charset="-122"/>
                  <a:ea typeface="仿宋" panose="02010609060101010101" pitchFamily="49" charset="-122"/>
                </a:rPr>
                <a:t>图</a:t>
              </a:r>
            </a:p>
          </p:txBody>
        </p:sp>
      </p:grpSp>
      <p:sp>
        <p:nvSpPr>
          <p:cNvPr id="16" name="文本框 15">
            <a:extLst>
              <a:ext uri="{FF2B5EF4-FFF2-40B4-BE49-F238E27FC236}">
                <a16:creationId xmlns:a16="http://schemas.microsoft.com/office/drawing/2014/main" id="{FA674A90-B33D-4C4A-8320-0CAEF8A2D79E}"/>
              </a:ext>
            </a:extLst>
          </p:cNvPr>
          <p:cNvSpPr txBox="1"/>
          <p:nvPr/>
        </p:nvSpPr>
        <p:spPr>
          <a:xfrm>
            <a:off x="974318" y="4692559"/>
            <a:ext cx="4980014"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结论：在未对齐阈值设置的情况下，</a:t>
            </a:r>
            <a:r>
              <a:rPr lang="en-US" altLang="zh-CN">
                <a:latin typeface="仿宋" panose="02010609060101010101" pitchFamily="49" charset="-122"/>
                <a:ea typeface="仿宋" panose="02010609060101010101" pitchFamily="49" charset="-122"/>
              </a:rPr>
              <a:t>SDP</a:t>
            </a:r>
            <a:r>
              <a:rPr lang="zh-CN" altLang="en-US">
                <a:latin typeface="仿宋" panose="02010609060101010101" pitchFamily="49" charset="-122"/>
                <a:ea typeface="仿宋" panose="02010609060101010101" pitchFamily="49" charset="-122"/>
              </a:rPr>
              <a:t>模型之间所需的</a:t>
            </a:r>
            <a:r>
              <a:rPr lang="en-US" altLang="zh-CN">
                <a:latin typeface="仿宋" panose="02010609060101010101" pitchFamily="49" charset="-122"/>
                <a:ea typeface="仿宋" panose="02010609060101010101" pitchFamily="49" charset="-122"/>
              </a:rPr>
              <a:t>SQA</a:t>
            </a:r>
            <a:r>
              <a:rPr lang="zh-CN" altLang="en-US">
                <a:latin typeface="仿宋" panose="02010609060101010101" pitchFamily="49" charset="-122"/>
                <a:ea typeface="仿宋" panose="02010609060101010101" pitchFamily="49" charset="-122"/>
              </a:rPr>
              <a:t>工作量存在显著差异，可能会严重混淆性能评估结果。</a:t>
            </a:r>
          </a:p>
        </p:txBody>
      </p:sp>
    </p:spTree>
    <p:custDataLst>
      <p:tags r:id="rId1"/>
    </p:custDataLst>
    <p:extLst>
      <p:ext uri="{BB962C8B-B14F-4D97-AF65-F5344CB8AC3E}">
        <p14:creationId xmlns:p14="http://schemas.microsoft.com/office/powerpoint/2010/main" val="36150820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5817041" cy="4143703"/>
            <a:chOff x="747714" y="1983922"/>
            <a:chExt cx="3526743" cy="4143703"/>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3379370" cy="4143703"/>
              <a:chOff x="1887176" y="1780605"/>
              <a:chExt cx="2554109" cy="4143703"/>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1902066" cy="3521605"/>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在九个被比较模型中，</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SNM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SSC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下始终表现在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top</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或中上水平</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EASC_NE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表现与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相似</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ManualDown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ManualUp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SNM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SSC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下的表现不如</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a:t>
                </a:r>
              </a:p>
              <a:p>
                <a:pPr marL="171450" lvl="1" indent="-171450">
                  <a:lnSpc>
                    <a:spcPct val="15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628650" lvl="1" indent="-171450">
                  <a:lnSpc>
                    <a:spcPct val="150000"/>
                  </a:lnSpc>
                  <a:buClr>
                    <a:srgbClr val="B88F4D"/>
                  </a:buClr>
                  <a:buFont typeface="微软雅黑" panose="020B0503020204020204" pitchFamily="34" charset="-122"/>
                  <a:buChar char="o"/>
                </a:pPr>
                <a:endParaRPr lang="en-US" altLang="zh-CN" sz="12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55410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RQ2:ONE</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是否适合作为</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MATTER</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中的基线模型？</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CD31AD20-39FA-4B01-B5BA-3E56C2F9FB18}"/>
              </a:ext>
            </a:extLst>
          </p:cNvPr>
          <p:cNvPicPr>
            <a:picLocks noChangeAspect="1"/>
          </p:cNvPicPr>
          <p:nvPr/>
        </p:nvPicPr>
        <p:blipFill>
          <a:blip r:embed="rId6"/>
          <a:stretch>
            <a:fillRect/>
          </a:stretch>
        </p:blipFill>
        <p:spPr>
          <a:xfrm>
            <a:off x="4890266" y="1928474"/>
            <a:ext cx="6707999" cy="2786175"/>
          </a:xfrm>
          <a:prstGeom prst="rect">
            <a:avLst/>
          </a:prstGeom>
        </p:spPr>
      </p:pic>
      <p:sp>
        <p:nvSpPr>
          <p:cNvPr id="17" name="矩形 16">
            <a:extLst>
              <a:ext uri="{FF2B5EF4-FFF2-40B4-BE49-F238E27FC236}">
                <a16:creationId xmlns:a16="http://schemas.microsoft.com/office/drawing/2014/main" id="{1B461F1B-C477-4CE6-BD87-9336D2DD7197}"/>
              </a:ext>
            </a:extLst>
          </p:cNvPr>
          <p:cNvSpPr/>
          <p:nvPr/>
        </p:nvSpPr>
        <p:spPr>
          <a:xfrm>
            <a:off x="5481665" y="2082800"/>
            <a:ext cx="107394"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725C09A6-AD58-43CB-9A0D-4F65AA0A8208}"/>
              </a:ext>
            </a:extLst>
          </p:cNvPr>
          <p:cNvSpPr/>
          <p:nvPr/>
        </p:nvSpPr>
        <p:spPr>
          <a:xfrm>
            <a:off x="6494105" y="2082800"/>
            <a:ext cx="107394"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616C7862-0C97-407E-B649-EE5BC661AD28}"/>
              </a:ext>
            </a:extLst>
          </p:cNvPr>
          <p:cNvSpPr/>
          <p:nvPr/>
        </p:nvSpPr>
        <p:spPr>
          <a:xfrm>
            <a:off x="8046338" y="2082800"/>
            <a:ext cx="107394"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a:extLst>
              <a:ext uri="{FF2B5EF4-FFF2-40B4-BE49-F238E27FC236}">
                <a16:creationId xmlns:a16="http://schemas.microsoft.com/office/drawing/2014/main" id="{27985900-6B94-4DC1-9191-96A69D8BDFDF}"/>
              </a:ext>
            </a:extLst>
          </p:cNvPr>
          <p:cNvSpPr/>
          <p:nvPr/>
        </p:nvSpPr>
        <p:spPr>
          <a:xfrm>
            <a:off x="9409471" y="2082800"/>
            <a:ext cx="107394"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a:extLst>
              <a:ext uri="{FF2B5EF4-FFF2-40B4-BE49-F238E27FC236}">
                <a16:creationId xmlns:a16="http://schemas.microsoft.com/office/drawing/2014/main" id="{090D6ECE-3B1A-43C1-8568-8064C0974ADF}"/>
              </a:ext>
            </a:extLst>
          </p:cNvPr>
          <p:cNvSpPr/>
          <p:nvPr/>
        </p:nvSpPr>
        <p:spPr>
          <a:xfrm>
            <a:off x="10783519" y="2082800"/>
            <a:ext cx="107394"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79698BD3-AE6F-491C-90A6-61BAC42B2B47}"/>
              </a:ext>
            </a:extLst>
          </p:cNvPr>
          <p:cNvSpPr txBox="1"/>
          <p:nvPr/>
        </p:nvSpPr>
        <p:spPr>
          <a:xfrm>
            <a:off x="974318" y="5462582"/>
            <a:ext cx="498001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结论：除了简单和稳定之外，</a:t>
            </a:r>
            <a:r>
              <a:rPr lang="en-US" altLang="zh-CN">
                <a:latin typeface="仿宋" panose="02010609060101010101" pitchFamily="49" charset="-122"/>
                <a:ea typeface="仿宋" panose="02010609060101010101" pitchFamily="49" charset="-122"/>
              </a:rPr>
              <a:t>ONE</a:t>
            </a:r>
            <a:r>
              <a:rPr lang="zh-CN" altLang="en-US">
                <a:latin typeface="仿宋" panose="02010609060101010101" pitchFamily="49" charset="-122"/>
                <a:ea typeface="仿宋" panose="02010609060101010101" pitchFamily="49" charset="-122"/>
              </a:rPr>
              <a:t>还展示出强大的缺陷预测性能，无论是在</a:t>
            </a:r>
            <a:r>
              <a:rPr lang="en-US" altLang="zh-CN">
                <a:latin typeface="仿宋" panose="02010609060101010101" pitchFamily="49" charset="-122"/>
                <a:ea typeface="仿宋" panose="02010609060101010101" pitchFamily="49" charset="-122"/>
              </a:rPr>
              <a:t>SNM</a:t>
            </a:r>
            <a:r>
              <a:rPr lang="zh-CN" altLang="en-US">
                <a:latin typeface="仿宋" panose="02010609060101010101" pitchFamily="49" charset="-122"/>
                <a:ea typeface="仿宋" panose="02010609060101010101" pitchFamily="49" charset="-122"/>
              </a:rPr>
              <a:t>还是</a:t>
            </a:r>
            <a:r>
              <a:rPr lang="en-US" altLang="zh-CN">
                <a:latin typeface="仿宋" panose="02010609060101010101" pitchFamily="49" charset="-122"/>
                <a:ea typeface="仿宋" panose="02010609060101010101" pitchFamily="49" charset="-122"/>
              </a:rPr>
              <a:t>SSC</a:t>
            </a:r>
            <a:r>
              <a:rPr lang="zh-CN" altLang="en-US">
                <a:latin typeface="仿宋" panose="02010609060101010101" pitchFamily="49" charset="-122"/>
                <a:ea typeface="仿宋" panose="02010609060101010101" pitchFamily="49" charset="-122"/>
              </a:rPr>
              <a:t>设置下。</a:t>
            </a:r>
          </a:p>
        </p:txBody>
      </p:sp>
    </p:spTree>
    <p:custDataLst>
      <p:tags r:id="rId1"/>
    </p:custDataLst>
    <p:extLst>
      <p:ext uri="{BB962C8B-B14F-4D97-AF65-F5344CB8AC3E}">
        <p14:creationId xmlns:p14="http://schemas.microsoft.com/office/powerpoint/2010/main" val="4969047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3688785" y="2857044"/>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01</a:t>
            </a:r>
          </a:p>
        </p:txBody>
      </p:sp>
      <p:sp>
        <p:nvSpPr>
          <p:cNvPr id="13" name="标题 12"/>
          <p:cNvSpPr>
            <a:spLocks noGrp="1"/>
          </p:cNvSpPr>
          <p:nvPr>
            <p:custDataLst>
              <p:tags r:id="rId3"/>
            </p:custDataLst>
          </p:nvPr>
        </p:nvSpPr>
        <p:spPr>
          <a:xfrm>
            <a:off x="5027193" y="3074347"/>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lvl="0" algn="ctr">
              <a:lnSpc>
                <a:spcPct val="120000"/>
              </a:lnSpc>
            </a:pPr>
            <a:r>
              <a:rPr lang="zh-CN" altLang="en-US" sz="4000">
                <a:latin typeface="宋体" panose="02010600030101010101" pitchFamily="2" charset="-122"/>
                <a:ea typeface="宋体" panose="02010600030101010101" pitchFamily="2" charset="-122"/>
              </a:rPr>
              <a:t>研究背景与动机</a:t>
            </a:r>
          </a:p>
        </p:txBody>
      </p:sp>
      <p:pic>
        <p:nvPicPr>
          <p:cNvPr id="18" name="图片 17" descr="logo-15"/>
          <p:cNvPicPr>
            <a:picLocks noChangeAspect="1"/>
          </p:cNvPicPr>
          <p:nvPr/>
        </p:nvPicPr>
        <p:blipFill rotWithShape="1">
          <a:blip r:embed="rId7"/>
          <a:srcRect t="1631" r="50592"/>
          <a:stretch/>
        </p:blipFill>
        <p:spPr>
          <a:xfrm>
            <a:off x="1279677" y="2710498"/>
            <a:ext cx="1376377" cy="1537861"/>
          </a:xfrm>
          <a:prstGeom prst="rect">
            <a:avLst/>
          </a:prstGeom>
        </p:spPr>
      </p:pic>
      <p:cxnSp>
        <p:nvCxnSpPr>
          <p:cNvPr id="19" name="直接连接符 18"/>
          <p:cNvCxnSpPr/>
          <p:nvPr/>
        </p:nvCxnSpPr>
        <p:spPr>
          <a:xfrm>
            <a:off x="3225165" y="2766372"/>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D09E325-4A2D-4CCD-B3A9-80296F420372}"/>
              </a:ext>
            </a:extLst>
          </p:cNvPr>
          <p:cNvPicPr>
            <a:picLocks noChangeAspect="1"/>
          </p:cNvPicPr>
          <p:nvPr/>
        </p:nvPicPr>
        <p:blipFill>
          <a:blip r:embed="rId5"/>
          <a:stretch>
            <a:fillRect/>
          </a:stretch>
        </p:blipFill>
        <p:spPr>
          <a:xfrm>
            <a:off x="5297589" y="1846193"/>
            <a:ext cx="6345629" cy="3211379"/>
          </a:xfrm>
          <a:prstGeom prst="rect">
            <a:avLst/>
          </a:prstGeom>
        </p:spPr>
      </p:pic>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5817041" cy="3410682"/>
            <a:chOff x="747714" y="1983922"/>
            <a:chExt cx="3526743" cy="3410682"/>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2986736" cy="3410682"/>
              <a:chOff x="1887176" y="1780605"/>
              <a:chExt cx="2257358" cy="3410682"/>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2013762" cy="2788584"/>
              </a:xfrm>
              <a:prstGeom prst="rect">
                <a:avLst/>
              </a:prstGeom>
              <a:noFill/>
            </p:spPr>
            <p:txBody>
              <a:bodyPr wrap="square" rtlCol="0">
                <a:spAutoFit/>
              </a:bodyPr>
              <a:lstStyle/>
              <a:p>
                <a:pPr marL="171450" indent="-171450">
                  <a:lnSpc>
                    <a:spcPct val="125000"/>
                  </a:lnSpc>
                  <a:spcAft>
                    <a:spcPts val="12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CamargoCruz09-NB</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Amasaki15-NB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Peters15-NB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MCC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ROI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上的表现与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接近，但在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eIFA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上表现较差</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25000"/>
                  </a:lnSpc>
                  <a:spcAft>
                    <a:spcPts val="12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KSETE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SNM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ROI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表现与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接近，但在其他情况下不及</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a:t>
                </a:r>
              </a:p>
              <a:p>
                <a:pPr marL="171450" indent="-171450">
                  <a:lnSpc>
                    <a:spcPct val="125000"/>
                  </a:lnSpc>
                  <a:spcAft>
                    <a:spcPts val="12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CPDP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研究进展可能并没有实际衡量出模型的有效性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257358"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RQ3:CPDP </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研究取得了多大程度的进展</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a:t>
                </a: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6"/>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1B461F1B-C477-4CE6-BD87-9336D2DD7197}"/>
              </a:ext>
            </a:extLst>
          </p:cNvPr>
          <p:cNvSpPr/>
          <p:nvPr/>
        </p:nvSpPr>
        <p:spPr>
          <a:xfrm>
            <a:off x="5741799" y="2082800"/>
            <a:ext cx="185925"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41A64FF3-F988-45EC-9238-129F593C4C09}"/>
              </a:ext>
            </a:extLst>
          </p:cNvPr>
          <p:cNvSpPr/>
          <p:nvPr/>
        </p:nvSpPr>
        <p:spPr>
          <a:xfrm>
            <a:off x="6773674" y="2082800"/>
            <a:ext cx="185925"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5BECF9AB-75F8-4575-8727-072800DD1ADC}"/>
              </a:ext>
            </a:extLst>
          </p:cNvPr>
          <p:cNvSpPr/>
          <p:nvPr/>
        </p:nvSpPr>
        <p:spPr>
          <a:xfrm>
            <a:off x="8637399" y="2082800"/>
            <a:ext cx="185925"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29">
            <a:extLst>
              <a:ext uri="{FF2B5EF4-FFF2-40B4-BE49-F238E27FC236}">
                <a16:creationId xmlns:a16="http://schemas.microsoft.com/office/drawing/2014/main" id="{A688875D-815C-49D0-B243-5D898DE28FAD}"/>
              </a:ext>
            </a:extLst>
          </p:cNvPr>
          <p:cNvSpPr/>
          <p:nvPr/>
        </p:nvSpPr>
        <p:spPr>
          <a:xfrm>
            <a:off x="9812149" y="2082800"/>
            <a:ext cx="185925"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30">
            <a:extLst>
              <a:ext uri="{FF2B5EF4-FFF2-40B4-BE49-F238E27FC236}">
                <a16:creationId xmlns:a16="http://schemas.microsoft.com/office/drawing/2014/main" id="{49DE7837-8370-4A69-97B0-543D9056AD36}"/>
              </a:ext>
            </a:extLst>
          </p:cNvPr>
          <p:cNvSpPr/>
          <p:nvPr/>
        </p:nvSpPr>
        <p:spPr>
          <a:xfrm>
            <a:off x="10717024" y="2082800"/>
            <a:ext cx="185925" cy="217805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8739DE60-3D35-4423-A092-F0E26FA5DA12}"/>
              </a:ext>
            </a:extLst>
          </p:cNvPr>
          <p:cNvSpPr txBox="1"/>
          <p:nvPr/>
        </p:nvSpPr>
        <p:spPr>
          <a:xfrm>
            <a:off x="974318" y="5125696"/>
            <a:ext cx="6129126" cy="120032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结论：在</a:t>
            </a:r>
            <a:r>
              <a:rPr lang="en-US" altLang="zh-CN">
                <a:latin typeface="仿宋" panose="02010609060101010101" pitchFamily="49" charset="-122"/>
                <a:ea typeface="仿宋" panose="02010609060101010101" pitchFamily="49" charset="-122"/>
              </a:rPr>
              <a:t>MATTER </a:t>
            </a:r>
            <a:r>
              <a:rPr lang="zh-CN" altLang="en-US">
                <a:latin typeface="仿宋" panose="02010609060101010101" pitchFamily="49" charset="-122"/>
                <a:ea typeface="仿宋" panose="02010609060101010101" pitchFamily="49" charset="-122"/>
              </a:rPr>
              <a:t>的评估下，在本章使用的数据集中，所有被调查模型预测能力在</a:t>
            </a:r>
            <a:r>
              <a:rPr lang="en-US" altLang="zh-CN">
                <a:latin typeface="仿宋" panose="02010609060101010101" pitchFamily="49" charset="-122"/>
                <a:ea typeface="仿宋" panose="02010609060101010101" pitchFamily="49" charset="-122"/>
              </a:rPr>
              <a:t>SSC</a:t>
            </a:r>
            <a:r>
              <a:rPr lang="zh-CN" altLang="en-US">
                <a:latin typeface="仿宋" panose="02010609060101010101" pitchFamily="49" charset="-122"/>
                <a:ea typeface="仿宋" panose="02010609060101010101" pitchFamily="49" charset="-122"/>
              </a:rPr>
              <a:t>和</a:t>
            </a:r>
            <a:r>
              <a:rPr lang="en-US" altLang="zh-CN">
                <a:latin typeface="仿宋" panose="02010609060101010101" pitchFamily="49" charset="-122"/>
                <a:ea typeface="仿宋" panose="02010609060101010101" pitchFamily="49" charset="-122"/>
              </a:rPr>
              <a:t>SNM</a:t>
            </a:r>
            <a:r>
              <a:rPr lang="zh-CN" altLang="en-US">
                <a:latin typeface="仿宋" panose="02010609060101010101" pitchFamily="49" charset="-122"/>
                <a:ea typeface="仿宋" panose="02010609060101010101" pitchFamily="49" charset="-122"/>
              </a:rPr>
              <a:t>设置下都未能超越</a:t>
            </a:r>
            <a:r>
              <a:rPr lang="en-US" altLang="zh-CN">
                <a:latin typeface="仿宋" panose="02010609060101010101" pitchFamily="49" charset="-122"/>
                <a:ea typeface="仿宋" panose="02010609060101010101" pitchFamily="49" charset="-122"/>
              </a:rPr>
              <a:t>ONE</a:t>
            </a:r>
            <a:r>
              <a:rPr lang="zh-CN" altLang="en-US">
                <a:latin typeface="仿宋" panose="02010609060101010101" pitchFamily="49" charset="-122"/>
                <a:ea typeface="仿宋" panose="02010609060101010101" pitchFamily="49" charset="-122"/>
              </a:rPr>
              <a:t>。这表明，文献中所报道的</a:t>
            </a:r>
            <a:r>
              <a:rPr lang="en-US" altLang="zh-CN">
                <a:latin typeface="仿宋" panose="02010609060101010101" pitchFamily="49" charset="-122"/>
                <a:ea typeface="仿宋" panose="02010609060101010101" pitchFamily="49" charset="-122"/>
              </a:rPr>
              <a:t>CPDP</a:t>
            </a:r>
            <a:r>
              <a:rPr lang="zh-CN" altLang="en-US">
                <a:latin typeface="仿宋" panose="02010609060101010101" pitchFamily="49" charset="-122"/>
                <a:ea typeface="仿宋" panose="02010609060101010101" pitchFamily="49" charset="-122"/>
              </a:rPr>
              <a:t>研究进展可能并没有实际衡量出模型的有效性。</a:t>
            </a:r>
          </a:p>
        </p:txBody>
      </p:sp>
    </p:spTree>
    <p:custDataLst>
      <p:tags r:id="rId1"/>
    </p:custDataLst>
    <p:extLst>
      <p:ext uri="{BB962C8B-B14F-4D97-AF65-F5344CB8AC3E}">
        <p14:creationId xmlns:p14="http://schemas.microsoft.com/office/powerpoint/2010/main" val="7479870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9170533" cy="2631641"/>
            <a:chOff x="747714" y="1983922"/>
            <a:chExt cx="5559891"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559891" cy="1492849"/>
              <a:chOff x="1887176" y="1780605"/>
              <a:chExt cx="4202134" cy="1492849"/>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4046873" cy="870751"/>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可用工作量小于</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50%</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a:solidFill>
                      <a:srgbClr val="FF0000"/>
                    </a:solidFill>
                    <a:latin typeface="Times New Roman" panose="02020603050405020304" pitchFamily="18" charset="0"/>
                    <a:ea typeface="宋体" panose="02010600030101010101" pitchFamily="2" charset="-122"/>
                    <a:cs typeface="Times New Roman" panose="02020603050405020304" pitchFamily="18" charset="0"/>
                  </a:rPr>
                  <a:t>𝑃𝐼𝐼</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或</a:t>
                </a:r>
                <a:r>
                  <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rPr>
                  <a:t>50% </a:t>
                </a:r>
                <a:r>
                  <a:rPr lang="zh-CN" altLang="en-US">
                    <a:solidFill>
                      <a:srgbClr val="FF0000"/>
                    </a:solidFill>
                    <a:latin typeface="Times New Roman" panose="02020603050405020304" pitchFamily="18" charset="0"/>
                    <a:ea typeface="宋体" panose="02010600030101010101" pitchFamily="2" charset="-122"/>
                    <a:cs typeface="Times New Roman" panose="02020603050405020304" pitchFamily="18" charset="0"/>
                  </a:rPr>
                  <a:t>𝑃𝐶𝐼</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的情况下，</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与被评估模型的比较结果保持</a:t>
                </a:r>
                <a:r>
                  <a:rPr lang="zh-CN" altLang="en-US">
                    <a:solidFill>
                      <a:srgbClr val="FF0000"/>
                    </a:solidFill>
                    <a:latin typeface="Times New Roman" panose="02020603050405020304" pitchFamily="18" charset="0"/>
                    <a:ea typeface="宋体" panose="02010600030101010101" pitchFamily="2" charset="-122"/>
                    <a:cs typeface="Times New Roman" panose="02020603050405020304" pitchFamily="18" charset="0"/>
                  </a:rPr>
                  <a:t>稳定</a:t>
                </a:r>
                <a:endParaRPr lang="en-US" altLang="zh-CN">
                  <a:solidFill>
                    <a:srgbClr val="FF0000"/>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314651"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讨论一</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:SQA </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工作量的设定对实验的影响</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282E4769-6681-4150-B071-D4AA2BD4FE99}"/>
              </a:ext>
            </a:extLst>
          </p:cNvPr>
          <p:cNvPicPr>
            <a:picLocks noChangeAspect="1"/>
          </p:cNvPicPr>
          <p:nvPr/>
        </p:nvPicPr>
        <p:blipFill>
          <a:blip r:embed="rId6"/>
          <a:stretch>
            <a:fillRect/>
          </a:stretch>
        </p:blipFill>
        <p:spPr>
          <a:xfrm>
            <a:off x="2026110" y="2843193"/>
            <a:ext cx="6708761" cy="1945164"/>
          </a:xfrm>
          <a:prstGeom prst="rect">
            <a:avLst/>
          </a:prstGeom>
        </p:spPr>
      </p:pic>
      <p:cxnSp>
        <p:nvCxnSpPr>
          <p:cNvPr id="6" name="直接连接符 5">
            <a:extLst>
              <a:ext uri="{FF2B5EF4-FFF2-40B4-BE49-F238E27FC236}">
                <a16:creationId xmlns:a16="http://schemas.microsoft.com/office/drawing/2014/main" id="{C136DC29-74DC-4650-AA18-B20BAA418B81}"/>
              </a:ext>
            </a:extLst>
          </p:cNvPr>
          <p:cNvCxnSpPr/>
          <p:nvPr/>
        </p:nvCxnSpPr>
        <p:spPr>
          <a:xfrm>
            <a:off x="3116732" y="2843193"/>
            <a:ext cx="0" cy="1945164"/>
          </a:xfrm>
          <a:prstGeom prst="line">
            <a:avLst/>
          </a:prstGeom>
          <a:ln/>
        </p:spPr>
        <p:style>
          <a:lnRef idx="3">
            <a:schemeClr val="dk1"/>
          </a:lnRef>
          <a:fillRef idx="0">
            <a:schemeClr val="dk1"/>
          </a:fillRef>
          <a:effectRef idx="2">
            <a:schemeClr val="dk1"/>
          </a:effectRef>
          <a:fontRef idx="minor">
            <a:schemeClr val="tx1"/>
          </a:fontRef>
        </p:style>
      </p:cxnSp>
      <p:cxnSp>
        <p:nvCxnSpPr>
          <p:cNvPr id="22" name="直接连接符 21">
            <a:extLst>
              <a:ext uri="{FF2B5EF4-FFF2-40B4-BE49-F238E27FC236}">
                <a16:creationId xmlns:a16="http://schemas.microsoft.com/office/drawing/2014/main" id="{1C4178F9-385B-4908-8EC0-9E611EE4D238}"/>
              </a:ext>
            </a:extLst>
          </p:cNvPr>
          <p:cNvCxnSpPr/>
          <p:nvPr/>
        </p:nvCxnSpPr>
        <p:spPr>
          <a:xfrm>
            <a:off x="4569612" y="2843193"/>
            <a:ext cx="0" cy="1945164"/>
          </a:xfrm>
          <a:prstGeom prst="line">
            <a:avLst/>
          </a:prstGeom>
          <a:ln/>
        </p:spPr>
        <p:style>
          <a:lnRef idx="3">
            <a:schemeClr val="dk1"/>
          </a:lnRef>
          <a:fillRef idx="0">
            <a:schemeClr val="dk1"/>
          </a:fillRef>
          <a:effectRef idx="2">
            <a:schemeClr val="dk1"/>
          </a:effectRef>
          <a:fontRef idx="minor">
            <a:schemeClr val="tx1"/>
          </a:fontRef>
        </p:style>
      </p:cxnSp>
      <p:cxnSp>
        <p:nvCxnSpPr>
          <p:cNvPr id="23" name="直接连接符 22">
            <a:extLst>
              <a:ext uri="{FF2B5EF4-FFF2-40B4-BE49-F238E27FC236}">
                <a16:creationId xmlns:a16="http://schemas.microsoft.com/office/drawing/2014/main" id="{64DB5B83-3251-4CB9-B55D-1A84B00EAED4}"/>
              </a:ext>
            </a:extLst>
          </p:cNvPr>
          <p:cNvCxnSpPr/>
          <p:nvPr/>
        </p:nvCxnSpPr>
        <p:spPr>
          <a:xfrm>
            <a:off x="6362852" y="2843193"/>
            <a:ext cx="0" cy="1945164"/>
          </a:xfrm>
          <a:prstGeom prst="line">
            <a:avLst/>
          </a:prstGeom>
          <a:ln/>
        </p:spPr>
        <p:style>
          <a:lnRef idx="3">
            <a:schemeClr val="dk1"/>
          </a:lnRef>
          <a:fillRef idx="0">
            <a:schemeClr val="dk1"/>
          </a:fillRef>
          <a:effectRef idx="2">
            <a:schemeClr val="dk1"/>
          </a:effectRef>
          <a:fontRef idx="minor">
            <a:schemeClr val="tx1"/>
          </a:fontRef>
        </p:style>
      </p:cxnSp>
      <p:cxnSp>
        <p:nvCxnSpPr>
          <p:cNvPr id="29" name="直接连接符 28">
            <a:extLst>
              <a:ext uri="{FF2B5EF4-FFF2-40B4-BE49-F238E27FC236}">
                <a16:creationId xmlns:a16="http://schemas.microsoft.com/office/drawing/2014/main" id="{103679BA-4C91-4A30-AC62-D6DACE3C6766}"/>
              </a:ext>
            </a:extLst>
          </p:cNvPr>
          <p:cNvCxnSpPr/>
          <p:nvPr/>
        </p:nvCxnSpPr>
        <p:spPr>
          <a:xfrm>
            <a:off x="8018932" y="2843193"/>
            <a:ext cx="0" cy="1945164"/>
          </a:xfrm>
          <a:prstGeom prst="line">
            <a:avLst/>
          </a:prstGeom>
          <a:ln/>
        </p:spPr>
        <p:style>
          <a:lnRef idx="3">
            <a:schemeClr val="dk1"/>
          </a:lnRef>
          <a:fillRef idx="0">
            <a:schemeClr val="dk1"/>
          </a:fillRef>
          <a:effectRef idx="2">
            <a:schemeClr val="dk1"/>
          </a:effectRef>
          <a:fontRef idx="minor">
            <a:schemeClr val="tx1"/>
          </a:fontRef>
        </p:style>
      </p:cxnSp>
      <p:sp>
        <p:nvSpPr>
          <p:cNvPr id="32" name="文本框 31">
            <a:extLst>
              <a:ext uri="{FF2B5EF4-FFF2-40B4-BE49-F238E27FC236}">
                <a16:creationId xmlns:a16="http://schemas.microsoft.com/office/drawing/2014/main" id="{DB61C540-0B66-482D-ACB6-82E53BE4204D}"/>
              </a:ext>
            </a:extLst>
          </p:cNvPr>
          <p:cNvSpPr txBox="1"/>
          <p:nvPr/>
        </p:nvSpPr>
        <p:spPr>
          <a:xfrm>
            <a:off x="2470177" y="5125696"/>
            <a:ext cx="6236594"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结论：在实际场景中SQA的检查和测试资源往往是有限的。因此，在MATTER中改变SQA工作量对齐的阈值对实验结论并无实质影响</a:t>
            </a:r>
          </a:p>
        </p:txBody>
      </p:sp>
    </p:spTree>
    <p:custDataLst>
      <p:tags r:id="rId1"/>
    </p:custDataLst>
    <p:extLst>
      <p:ext uri="{BB962C8B-B14F-4D97-AF65-F5344CB8AC3E}">
        <p14:creationId xmlns:p14="http://schemas.microsoft.com/office/powerpoint/2010/main" val="266266951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9170533" cy="2631641"/>
            <a:chOff x="747714" y="1983922"/>
            <a:chExt cx="5559891"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559891" cy="1077351"/>
              <a:chOff x="1887176" y="1780605"/>
              <a:chExt cx="4202134" cy="1077351"/>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4046873" cy="45525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无论考虑哪种传统性能指标，</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的表现都有竞争力</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219639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讨论二</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:ONE</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在传统评估方法下的表现</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9E8093EA-85E1-4108-94AA-EF38232CF6A6}"/>
              </a:ext>
            </a:extLst>
          </p:cNvPr>
          <p:cNvPicPr>
            <a:picLocks noChangeAspect="1"/>
          </p:cNvPicPr>
          <p:nvPr/>
        </p:nvPicPr>
        <p:blipFill>
          <a:blip r:embed="rId6"/>
          <a:stretch>
            <a:fillRect/>
          </a:stretch>
        </p:blipFill>
        <p:spPr>
          <a:xfrm>
            <a:off x="3670000" y="2649191"/>
            <a:ext cx="4852000" cy="2299118"/>
          </a:xfrm>
          <a:prstGeom prst="rect">
            <a:avLst/>
          </a:prstGeom>
        </p:spPr>
      </p:pic>
      <p:sp>
        <p:nvSpPr>
          <p:cNvPr id="30" name="文本框 29">
            <a:extLst>
              <a:ext uri="{FF2B5EF4-FFF2-40B4-BE49-F238E27FC236}">
                <a16:creationId xmlns:a16="http://schemas.microsoft.com/office/drawing/2014/main" id="{F24D7525-D1F7-4AE6-BE47-CECFB770082C}"/>
              </a:ext>
            </a:extLst>
          </p:cNvPr>
          <p:cNvSpPr txBox="1"/>
          <p:nvPr/>
        </p:nvSpPr>
        <p:spPr>
          <a:xfrm>
            <a:off x="3285724" y="5125696"/>
            <a:ext cx="6236594"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a:t>
            </a:r>
            <a:r>
              <a:rPr lang="en-US" altLang="zh-CN">
                <a:latin typeface="仿宋" panose="02010609060101010101" pitchFamily="49" charset="-122"/>
                <a:ea typeface="仿宋" panose="02010609060101010101" pitchFamily="49" charset="-122"/>
              </a:rPr>
              <a:t>ONE</a:t>
            </a:r>
            <a:r>
              <a:rPr lang="zh-CN" altLang="en-US">
                <a:latin typeface="仿宋" panose="02010609060101010101" pitchFamily="49" charset="-122"/>
                <a:ea typeface="仿宋" panose="02010609060101010101" pitchFamily="49" charset="-122"/>
              </a:rPr>
              <a:t>可以提供一个“最低性能”，帮助快速过滤掉任何差于最低性能的模型</a:t>
            </a:r>
          </a:p>
        </p:txBody>
      </p:sp>
    </p:spTree>
    <p:custDataLst>
      <p:tags r:id="rId1"/>
    </p:custDataLst>
    <p:extLst>
      <p:ext uri="{BB962C8B-B14F-4D97-AF65-F5344CB8AC3E}">
        <p14:creationId xmlns:p14="http://schemas.microsoft.com/office/powerpoint/2010/main" val="155026788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9170533" cy="2631641"/>
            <a:chOff x="747714" y="1983922"/>
            <a:chExt cx="5559891"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559891" cy="1077351"/>
              <a:chOff x="1887176" y="1780605"/>
              <a:chExt cx="4202134" cy="1077351"/>
            </a:xfrm>
          </p:grpSpPr>
          <p:sp>
            <p:nvSpPr>
              <p:cNvPr id="45" name="矩形 44">
                <a:extLst>
                  <a:ext uri="{FF2B5EF4-FFF2-40B4-BE49-F238E27FC236}">
                    <a16:creationId xmlns:a16="http://schemas.microsoft.com/office/drawing/2014/main" id="{956392BF-A47F-4A2A-9339-1CEF0D779103}"/>
                  </a:ext>
                </a:extLst>
              </p:cNvPr>
              <p:cNvSpPr/>
              <p:nvPr/>
            </p:nvSpPr>
            <p:spPr>
              <a:xfrm>
                <a:off x="2042437" y="2402703"/>
                <a:ext cx="4046873" cy="45525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Prolific</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在线招募，</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15</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个国家</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33</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份有效提交（工业界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19</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，学术界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14</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1603626"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讨论三</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开发者视角的调研</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02BC7A6F-BE3C-4E45-8B96-1BD0C46DBBB9}"/>
              </a:ext>
            </a:extLst>
          </p:cNvPr>
          <p:cNvPicPr>
            <a:picLocks noChangeAspect="1"/>
          </p:cNvPicPr>
          <p:nvPr/>
        </p:nvPicPr>
        <p:blipFill>
          <a:blip r:embed="rId6"/>
          <a:stretch>
            <a:fillRect/>
          </a:stretch>
        </p:blipFill>
        <p:spPr>
          <a:xfrm>
            <a:off x="952365" y="2820572"/>
            <a:ext cx="2698796" cy="2127757"/>
          </a:xfrm>
          <a:prstGeom prst="rect">
            <a:avLst/>
          </a:prstGeom>
        </p:spPr>
      </p:pic>
      <p:pic>
        <p:nvPicPr>
          <p:cNvPr id="15" name="图片 14">
            <a:extLst>
              <a:ext uri="{FF2B5EF4-FFF2-40B4-BE49-F238E27FC236}">
                <a16:creationId xmlns:a16="http://schemas.microsoft.com/office/drawing/2014/main" id="{03CCB9DC-B783-4073-B6AD-1DA5BF65692D}"/>
              </a:ext>
            </a:extLst>
          </p:cNvPr>
          <p:cNvPicPr>
            <a:picLocks noChangeAspect="1"/>
          </p:cNvPicPr>
          <p:nvPr/>
        </p:nvPicPr>
        <p:blipFill>
          <a:blip r:embed="rId7"/>
          <a:stretch>
            <a:fillRect/>
          </a:stretch>
        </p:blipFill>
        <p:spPr>
          <a:xfrm>
            <a:off x="9892889" y="4388036"/>
            <a:ext cx="2251623" cy="2174289"/>
          </a:xfrm>
          <a:prstGeom prst="ellipse">
            <a:avLst/>
          </a:prstGeom>
          <a:ln>
            <a:noFill/>
          </a:ln>
          <a:effectLst>
            <a:softEdge rad="112500"/>
          </a:effectLst>
        </p:spPr>
      </p:pic>
      <p:pic>
        <p:nvPicPr>
          <p:cNvPr id="7" name="图片 6">
            <a:extLst>
              <a:ext uri="{FF2B5EF4-FFF2-40B4-BE49-F238E27FC236}">
                <a16:creationId xmlns:a16="http://schemas.microsoft.com/office/drawing/2014/main" id="{EBC2BF47-FFCF-4A92-AFC2-704CD3D511CD}"/>
              </a:ext>
            </a:extLst>
          </p:cNvPr>
          <p:cNvPicPr>
            <a:picLocks noChangeAspect="1"/>
          </p:cNvPicPr>
          <p:nvPr/>
        </p:nvPicPr>
        <p:blipFill>
          <a:blip r:embed="rId8"/>
          <a:stretch>
            <a:fillRect/>
          </a:stretch>
        </p:blipFill>
        <p:spPr>
          <a:xfrm>
            <a:off x="3995772" y="2871451"/>
            <a:ext cx="4171727" cy="2186996"/>
          </a:xfrm>
          <a:prstGeom prst="rect">
            <a:avLst/>
          </a:prstGeom>
        </p:spPr>
      </p:pic>
      <p:sp>
        <p:nvSpPr>
          <p:cNvPr id="20" name="文本框 19">
            <a:extLst>
              <a:ext uri="{FF2B5EF4-FFF2-40B4-BE49-F238E27FC236}">
                <a16:creationId xmlns:a16="http://schemas.microsoft.com/office/drawing/2014/main" id="{3B4F65C8-B5A5-4C0A-82F2-D328D35AFABB}"/>
              </a:ext>
            </a:extLst>
          </p:cNvPr>
          <p:cNvSpPr txBox="1"/>
          <p:nvPr/>
        </p:nvSpPr>
        <p:spPr>
          <a:xfrm>
            <a:off x="1051240" y="5305904"/>
            <a:ext cx="7043132"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结论：超过六成的开发者的偏好与</a:t>
            </a:r>
            <a:r>
              <a:rPr lang="en-US" altLang="zh-CN">
                <a:latin typeface="仿宋" panose="02010609060101010101" pitchFamily="49" charset="-122"/>
                <a:ea typeface="仿宋" panose="02010609060101010101" pitchFamily="49" charset="-122"/>
              </a:rPr>
              <a:t>ROI</a:t>
            </a:r>
            <a:r>
              <a:rPr lang="zh-CN" altLang="en-US">
                <a:latin typeface="仿宋" panose="02010609060101010101" pitchFamily="49" charset="-122"/>
                <a:ea typeface="仿宋" panose="02010609060101010101" pitchFamily="49" charset="-122"/>
              </a:rPr>
              <a:t>和</a:t>
            </a:r>
            <a:r>
              <a:rPr lang="en-US" altLang="zh-CN">
                <a:latin typeface="仿宋" panose="02010609060101010101" pitchFamily="49" charset="-122"/>
                <a:ea typeface="仿宋" panose="02010609060101010101" pitchFamily="49" charset="-122"/>
              </a:rPr>
              <a:t>eIFA</a:t>
            </a:r>
            <a:r>
              <a:rPr lang="zh-CN" altLang="en-US">
                <a:latin typeface="仿宋" panose="02010609060101010101" pitchFamily="49" charset="-122"/>
                <a:ea typeface="仿宋" panose="02010609060101010101" pitchFamily="49" charset="-122"/>
              </a:rPr>
              <a:t>偏好的模型一致；超过七成的开发者同意在</a:t>
            </a:r>
            <a:r>
              <a:rPr lang="en-US" altLang="zh-CN">
                <a:latin typeface="仿宋" panose="02010609060101010101" pitchFamily="49" charset="-122"/>
                <a:ea typeface="仿宋" panose="02010609060101010101" pitchFamily="49" charset="-122"/>
              </a:rPr>
              <a:t>SNM/SSC</a:t>
            </a:r>
            <a:r>
              <a:rPr lang="zh-CN" altLang="en-US">
                <a:latin typeface="仿宋" panose="02010609060101010101" pitchFamily="49" charset="-122"/>
                <a:ea typeface="仿宋" panose="02010609060101010101" pitchFamily="49" charset="-122"/>
              </a:rPr>
              <a:t>下比较模型比在未对齐</a:t>
            </a:r>
            <a:r>
              <a:rPr lang="en-US" altLang="zh-CN">
                <a:latin typeface="仿宋" panose="02010609060101010101" pitchFamily="49" charset="-122"/>
                <a:ea typeface="仿宋" panose="02010609060101010101" pitchFamily="49" charset="-122"/>
              </a:rPr>
              <a:t>SQA</a:t>
            </a:r>
            <a:r>
              <a:rPr lang="zh-CN" altLang="en-US">
                <a:latin typeface="仿宋" panose="02010609060101010101" pitchFamily="49" charset="-122"/>
                <a:ea typeface="仿宋" panose="02010609060101010101" pitchFamily="49" charset="-122"/>
              </a:rPr>
              <a:t>工作量下比较模型更公平</a:t>
            </a:r>
          </a:p>
        </p:txBody>
      </p:sp>
    </p:spTree>
    <p:custDataLst>
      <p:tags r:id="rId1"/>
    </p:custDataLst>
    <p:extLst>
      <p:ext uri="{BB962C8B-B14F-4D97-AF65-F5344CB8AC3E}">
        <p14:creationId xmlns:p14="http://schemas.microsoft.com/office/powerpoint/2010/main" val="159483570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1677055" y="1809328"/>
            <a:ext cx="7347619" cy="2631641"/>
            <a:chOff x="747714" y="1983922"/>
            <a:chExt cx="6599616"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6599616" cy="1814749"/>
              <a:chOff x="1887176" y="1780605"/>
              <a:chExt cx="4987953" cy="1814749"/>
            </a:xfrm>
          </p:grpSpPr>
          <p:sp>
            <p:nvSpPr>
              <p:cNvPr id="45" name="矩形 44">
                <a:extLst>
                  <a:ext uri="{FF2B5EF4-FFF2-40B4-BE49-F238E27FC236}">
                    <a16:creationId xmlns:a16="http://schemas.microsoft.com/office/drawing/2014/main" id="{956392BF-A47F-4A2A-9339-1CEF0D779103}"/>
                  </a:ext>
                </a:extLst>
              </p:cNvPr>
              <p:cNvSpPr/>
              <p:nvPr/>
            </p:nvSpPr>
            <p:spPr>
              <a:xfrm>
                <a:off x="2168893" y="2309104"/>
                <a:ext cx="4706236" cy="1286250"/>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提出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a:t>
                </a:r>
                <a:r>
                  <a:rPr lang="zh-CN" altLang="en-US">
                    <a:solidFill>
                      <a:schemeClr val="tx1">
                        <a:lumMod val="85000"/>
                        <a:lumOff val="15000"/>
                      </a:schemeClr>
                    </a:solidFill>
                    <a:latin typeface="宋体" panose="02010600030101010101" pitchFamily="2" charset="-122"/>
                    <a:ea typeface="宋体" panose="02010600030101010101" pitchFamily="2" charset="-122"/>
                  </a:rPr>
                  <a:t>框架，旨在为</a:t>
                </a:r>
                <a:r>
                  <a:rPr lang="en-US" altLang="zh-CN">
                    <a:solidFill>
                      <a:schemeClr val="tx1">
                        <a:lumMod val="85000"/>
                        <a:lumOff val="15000"/>
                      </a:schemeClr>
                    </a:solidFill>
                    <a:latin typeface="宋体" panose="02010600030101010101" pitchFamily="2" charset="-122"/>
                    <a:ea typeface="宋体" panose="02010600030101010101" pitchFamily="2" charset="-122"/>
                  </a:rPr>
                  <a:t>CPDP</a:t>
                </a:r>
                <a:r>
                  <a:rPr lang="zh-CN" altLang="en-US">
                    <a:solidFill>
                      <a:schemeClr val="tx1">
                        <a:lumMod val="85000"/>
                        <a:lumOff val="15000"/>
                      </a:schemeClr>
                    </a:solidFill>
                    <a:latin typeface="宋体" panose="02010600030101010101" pitchFamily="2" charset="-122"/>
                    <a:ea typeface="宋体" panose="02010600030101010101" pitchFamily="2" charset="-122"/>
                  </a:rPr>
                  <a:t>模型提供可靠和一致的性能比较</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对</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a:t>
                </a:r>
                <a:r>
                  <a:rPr lang="zh-CN" altLang="en-US">
                    <a:solidFill>
                      <a:schemeClr val="tx1">
                        <a:lumMod val="85000"/>
                        <a:lumOff val="15000"/>
                      </a:schemeClr>
                    </a:solidFill>
                    <a:latin typeface="宋体" panose="02010600030101010101" pitchFamily="2" charset="-122"/>
                    <a:ea typeface="宋体" panose="02010600030101010101" pitchFamily="2" charset="-122"/>
                  </a:rPr>
                  <a:t>的有效性进行评估</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a:t>
                </a:r>
                <a:r>
                  <a:rPr lang="zh-CN" altLang="en-US">
                    <a:solidFill>
                      <a:schemeClr val="tx1">
                        <a:lumMod val="85000"/>
                        <a:lumOff val="15000"/>
                      </a:schemeClr>
                    </a:solidFill>
                    <a:latin typeface="宋体" panose="02010600030101010101" pitchFamily="2" charset="-122"/>
                    <a:ea typeface="宋体" panose="02010600030101010101" pitchFamily="2" charset="-122"/>
                  </a:rPr>
                  <a:t>回顾过往的基线和代表性</a:t>
                </a:r>
                <a:r>
                  <a:rPr lang="en-US" altLang="zh-CN">
                    <a:solidFill>
                      <a:schemeClr val="tx1">
                        <a:lumMod val="85000"/>
                        <a:lumOff val="15000"/>
                      </a:schemeClr>
                    </a:solidFill>
                    <a:latin typeface="宋体" panose="02010600030101010101" pitchFamily="2" charset="-122"/>
                    <a:ea typeface="宋体" panose="02010600030101010101" pitchFamily="2" charset="-122"/>
                  </a:rPr>
                  <a:t>SDP</a:t>
                </a:r>
                <a:r>
                  <a:rPr lang="zh-CN" altLang="en-US">
                    <a:solidFill>
                      <a:schemeClr val="tx1">
                        <a:lumMod val="85000"/>
                        <a:lumOff val="15000"/>
                      </a:schemeClr>
                    </a:solidFill>
                    <a:latin typeface="宋体" panose="02010600030101010101" pitchFamily="2" charset="-122"/>
                    <a:ea typeface="宋体" panose="02010600030101010101" pitchFamily="2" charset="-122"/>
                  </a:rPr>
                  <a:t>模型</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882751"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小结</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20066-49A3-4909-89EE-DDA903BBEDA7}"/>
              </a:ext>
            </a:extLst>
          </p:cNvPr>
          <p:cNvGrpSpPr/>
          <p:nvPr/>
        </p:nvGrpSpPr>
        <p:grpSpPr>
          <a:xfrm>
            <a:off x="1677055" y="3843852"/>
            <a:ext cx="7715714" cy="2631641"/>
            <a:chOff x="747714" y="1983922"/>
            <a:chExt cx="3526743" cy="2631641"/>
          </a:xfrm>
        </p:grpSpPr>
        <p:grpSp>
          <p:nvGrpSpPr>
            <p:cNvPr id="13" name="组合 12">
              <a:extLst>
                <a:ext uri="{FF2B5EF4-FFF2-40B4-BE49-F238E27FC236}">
                  <a16:creationId xmlns:a16="http://schemas.microsoft.com/office/drawing/2014/main" id="{E8D8C5FB-2A6D-4290-85A7-AF4FFD84FFD0}"/>
                </a:ext>
              </a:extLst>
            </p:cNvPr>
            <p:cNvGrpSpPr/>
            <p:nvPr/>
          </p:nvGrpSpPr>
          <p:grpSpPr>
            <a:xfrm>
              <a:off x="747714" y="1983922"/>
              <a:ext cx="3463867" cy="2211500"/>
              <a:chOff x="1887176" y="1780605"/>
              <a:chExt cx="2617972" cy="2211500"/>
            </a:xfrm>
          </p:grpSpPr>
          <p:sp>
            <p:nvSpPr>
              <p:cNvPr id="15" name="矩形 14">
                <a:extLst>
                  <a:ext uri="{FF2B5EF4-FFF2-40B4-BE49-F238E27FC236}">
                    <a16:creationId xmlns:a16="http://schemas.microsoft.com/office/drawing/2014/main" id="{956392BF-A47F-4A2A-9339-1CEF0D779103}"/>
                  </a:ext>
                </a:extLst>
              </p:cNvPr>
              <p:cNvSpPr/>
              <p:nvPr/>
            </p:nvSpPr>
            <p:spPr>
              <a:xfrm>
                <a:off x="2030539" y="2302732"/>
                <a:ext cx="2474609" cy="168937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a:t>
                </a:r>
                <a:r>
                  <a:rPr lang="zh-CN" altLang="en-US">
                    <a:solidFill>
                      <a:schemeClr val="tx1">
                        <a:lumMod val="85000"/>
                        <a:lumOff val="15000"/>
                      </a:schemeClr>
                    </a:solidFill>
                    <a:latin typeface="宋体" panose="02010600030101010101" pitchFamily="2" charset="-122"/>
                    <a:ea typeface="宋体" panose="02010600030101010101" pitchFamily="2" charset="-122"/>
                  </a:rPr>
                  <a:t>提供了一种在应用复杂缺陷预测模型之前评估其实用价值的方法</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rPr>
                  <a:t>强调了缺陷预测社区内缺陷预测模型性能评估的不一致性和缺陷预测领域进一步发展的必要性</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8191A9BA-885C-4173-9784-9F28A6EDE8E3}"/>
                  </a:ext>
                </a:extLst>
              </p:cNvPr>
              <p:cNvSpPr/>
              <p:nvPr/>
            </p:nvSpPr>
            <p:spPr>
              <a:xfrm>
                <a:off x="1887176" y="1780605"/>
                <a:ext cx="449225"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意义：</a:t>
                </a:r>
              </a:p>
            </p:txBody>
          </p:sp>
        </p:grpSp>
        <p:sp>
          <p:nvSpPr>
            <p:cNvPr id="14" name="矩形 13">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19" name="图片 18"/>
          <p:cNvPicPr>
            <a:picLocks noChangeAspect="1"/>
          </p:cNvPicPr>
          <p:nvPr/>
        </p:nvPicPr>
        <p:blipFill>
          <a:blip r:embed="rId6"/>
          <a:stretch>
            <a:fillRect/>
          </a:stretch>
        </p:blipFill>
        <p:spPr>
          <a:xfrm>
            <a:off x="9024674" y="2390488"/>
            <a:ext cx="3129885" cy="3098547"/>
          </a:xfrm>
          <a:prstGeom prst="rect">
            <a:avLst/>
          </a:prstGeom>
          <a:effectLst>
            <a:softEdge rad="266700"/>
          </a:effectLst>
        </p:spPr>
      </p:pic>
    </p:spTree>
    <p:custDataLst>
      <p:tags r:id="rId1"/>
    </p:custDataLst>
    <p:extLst>
      <p:ext uri="{BB962C8B-B14F-4D97-AF65-F5344CB8AC3E}">
        <p14:creationId xmlns:p14="http://schemas.microsoft.com/office/powerpoint/2010/main" val="23681740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3688785" y="2857044"/>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04</a:t>
            </a:r>
          </a:p>
        </p:txBody>
      </p:sp>
      <p:sp>
        <p:nvSpPr>
          <p:cNvPr id="13" name="标题 12"/>
          <p:cNvSpPr>
            <a:spLocks noGrp="1"/>
          </p:cNvSpPr>
          <p:nvPr>
            <p:custDataLst>
              <p:tags r:id="rId3"/>
            </p:custDataLst>
          </p:nvPr>
        </p:nvSpPr>
        <p:spPr>
          <a:xfrm>
            <a:off x="5119791" y="2732346"/>
            <a:ext cx="7681811" cy="1537861"/>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lvl="0">
              <a:lnSpc>
                <a:spcPct val="120000"/>
              </a:lnSpc>
            </a:pPr>
            <a:r>
              <a:rPr lang="zh-CN" altLang="en-US" sz="4000">
                <a:latin typeface="宋体" panose="02010600030101010101" pitchFamily="2" charset="-122"/>
                <a:ea typeface="宋体" panose="02010600030101010101" pitchFamily="2" charset="-122"/>
              </a:rPr>
              <a:t>面向人机协作场景的</a:t>
            </a:r>
            <a:endParaRPr lang="en-US" altLang="zh-CN" sz="4000">
              <a:latin typeface="宋体" panose="02010600030101010101" pitchFamily="2" charset="-122"/>
              <a:ea typeface="宋体" panose="02010600030101010101" pitchFamily="2" charset="-122"/>
            </a:endParaRPr>
          </a:p>
          <a:p>
            <a:pPr lvl="0" algn="ctr">
              <a:lnSpc>
                <a:spcPct val="120000"/>
              </a:lnSpc>
            </a:pPr>
            <a:r>
              <a:rPr lang="zh-CN" altLang="en-US" sz="4000">
                <a:latin typeface="宋体" panose="02010600030101010101" pitchFamily="2" charset="-122"/>
                <a:ea typeface="宋体" panose="02010600030101010101" pitchFamily="2" charset="-122"/>
              </a:rPr>
              <a:t>  即时预测模型评价方法</a:t>
            </a:r>
          </a:p>
        </p:txBody>
      </p:sp>
      <p:pic>
        <p:nvPicPr>
          <p:cNvPr id="18" name="图片 17" descr="logo-15"/>
          <p:cNvPicPr>
            <a:picLocks noChangeAspect="1"/>
          </p:cNvPicPr>
          <p:nvPr/>
        </p:nvPicPr>
        <p:blipFill rotWithShape="1">
          <a:blip r:embed="rId7"/>
          <a:srcRect t="1631" r="50592"/>
          <a:stretch/>
        </p:blipFill>
        <p:spPr>
          <a:xfrm>
            <a:off x="1279677" y="2710498"/>
            <a:ext cx="1376377" cy="1537861"/>
          </a:xfrm>
          <a:prstGeom prst="rect">
            <a:avLst/>
          </a:prstGeom>
        </p:spPr>
      </p:pic>
      <p:cxnSp>
        <p:nvCxnSpPr>
          <p:cNvPr id="19" name="直接连接符 18"/>
          <p:cNvCxnSpPr/>
          <p:nvPr/>
        </p:nvCxnSpPr>
        <p:spPr>
          <a:xfrm>
            <a:off x="3225165" y="2766372"/>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58464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E69F019D-02EB-44F0-A950-9AD98B6F23EE}"/>
              </a:ext>
            </a:extLst>
          </p:cNvPr>
          <p:cNvGrpSpPr/>
          <p:nvPr/>
        </p:nvGrpSpPr>
        <p:grpSpPr>
          <a:xfrm>
            <a:off x="8577618" y="1197525"/>
            <a:ext cx="2848280" cy="5682772"/>
            <a:chOff x="5350769" y="297771"/>
            <a:chExt cx="3044249" cy="6234112"/>
          </a:xfrm>
        </p:grpSpPr>
        <p:sp>
          <p:nvSpPr>
            <p:cNvPr id="31" name="Freeform 21">
              <a:extLst>
                <a:ext uri="{FF2B5EF4-FFF2-40B4-BE49-F238E27FC236}">
                  <a16:creationId xmlns:a16="http://schemas.microsoft.com/office/drawing/2014/main" id="{0DF99E13-5BEA-47FA-8D46-F0E4E6D6EE09}"/>
                </a:ext>
              </a:extLst>
            </p:cNvPr>
            <p:cNvSpPr>
              <a:spLocks/>
            </p:cNvSpPr>
            <p:nvPr/>
          </p:nvSpPr>
          <p:spPr bwMode="auto">
            <a:xfrm>
              <a:off x="5350769" y="875621"/>
              <a:ext cx="2014538" cy="5441950"/>
            </a:xfrm>
            <a:custGeom>
              <a:avLst/>
              <a:gdLst>
                <a:gd name="T0" fmla="*/ 0 w 403"/>
                <a:gd name="T1" fmla="*/ 1044 h 1092"/>
                <a:gd name="T2" fmla="*/ 269 w 403"/>
                <a:gd name="T3" fmla="*/ 903 h 1092"/>
                <a:gd name="T4" fmla="*/ 318 w 403"/>
                <a:gd name="T5" fmla="*/ 796 h 1092"/>
                <a:gd name="T6" fmla="*/ 314 w 403"/>
                <a:gd name="T7" fmla="*/ 92 h 1092"/>
                <a:gd name="T8" fmla="*/ 294 w 403"/>
                <a:gd name="T9" fmla="*/ 77 h 1092"/>
                <a:gd name="T10" fmla="*/ 345 w 403"/>
                <a:gd name="T11" fmla="*/ 0 h 1092"/>
                <a:gd name="T12" fmla="*/ 403 w 403"/>
                <a:gd name="T13" fmla="*/ 140 h 1092"/>
                <a:gd name="T14" fmla="*/ 386 w 403"/>
                <a:gd name="T15" fmla="*/ 129 h 1092"/>
                <a:gd name="T16" fmla="*/ 390 w 403"/>
                <a:gd name="T17" fmla="*/ 823 h 1092"/>
                <a:gd name="T18" fmla="*/ 344 w 403"/>
                <a:gd name="T19" fmla="*/ 950 h 1092"/>
                <a:gd name="T20" fmla="*/ 73 w 403"/>
                <a:gd name="T21" fmla="*/ 1092 h 1092"/>
                <a:gd name="T22" fmla="*/ 0 w 403"/>
                <a:gd name="T23" fmla="*/ 1044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1092">
                  <a:moveTo>
                    <a:pt x="0" y="1044"/>
                  </a:moveTo>
                  <a:cubicBezTo>
                    <a:pt x="269" y="903"/>
                    <a:pt x="269" y="903"/>
                    <a:pt x="269" y="903"/>
                  </a:cubicBezTo>
                  <a:cubicBezTo>
                    <a:pt x="269" y="903"/>
                    <a:pt x="318" y="885"/>
                    <a:pt x="318" y="796"/>
                  </a:cubicBezTo>
                  <a:cubicBezTo>
                    <a:pt x="318" y="706"/>
                    <a:pt x="314" y="92"/>
                    <a:pt x="314" y="92"/>
                  </a:cubicBezTo>
                  <a:cubicBezTo>
                    <a:pt x="294" y="77"/>
                    <a:pt x="294" y="77"/>
                    <a:pt x="294" y="77"/>
                  </a:cubicBezTo>
                  <a:cubicBezTo>
                    <a:pt x="345" y="0"/>
                    <a:pt x="345" y="0"/>
                    <a:pt x="345" y="0"/>
                  </a:cubicBezTo>
                  <a:cubicBezTo>
                    <a:pt x="403" y="140"/>
                    <a:pt x="403" y="140"/>
                    <a:pt x="403" y="140"/>
                  </a:cubicBezTo>
                  <a:cubicBezTo>
                    <a:pt x="386" y="129"/>
                    <a:pt x="386" y="129"/>
                    <a:pt x="386" y="129"/>
                  </a:cubicBezTo>
                  <a:cubicBezTo>
                    <a:pt x="386" y="129"/>
                    <a:pt x="390" y="778"/>
                    <a:pt x="390" y="823"/>
                  </a:cubicBezTo>
                  <a:cubicBezTo>
                    <a:pt x="390" y="868"/>
                    <a:pt x="382" y="930"/>
                    <a:pt x="344" y="950"/>
                  </a:cubicBezTo>
                  <a:cubicBezTo>
                    <a:pt x="308" y="970"/>
                    <a:pt x="73" y="1092"/>
                    <a:pt x="73" y="1092"/>
                  </a:cubicBezTo>
                  <a:lnTo>
                    <a:pt x="0" y="1044"/>
                  </a:lnTo>
                  <a:close/>
                </a:path>
              </a:pathLst>
            </a:custGeom>
            <a:gradFill flip="none" rotWithShape="1">
              <a:gsLst>
                <a:gs pos="39000">
                  <a:srgbClr val="B88F4D"/>
                </a:gs>
                <a:gs pos="96000">
                  <a:srgbClr val="B88F4D">
                    <a:alpha val="0"/>
                  </a:srgbClr>
                </a:gs>
              </a:gsLst>
              <a:lin ang="7200000" scaled="0"/>
              <a:tileRect/>
            </a:gradFill>
            <a:ln w="307"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32" name="Freeform 22">
              <a:extLst>
                <a:ext uri="{FF2B5EF4-FFF2-40B4-BE49-F238E27FC236}">
                  <a16:creationId xmlns:a16="http://schemas.microsoft.com/office/drawing/2014/main" id="{E237BBF8-A79C-4448-92A7-272021A7E526}"/>
                </a:ext>
              </a:extLst>
            </p:cNvPr>
            <p:cNvSpPr>
              <a:spLocks/>
            </p:cNvSpPr>
            <p:nvPr/>
          </p:nvSpPr>
          <p:spPr bwMode="auto">
            <a:xfrm>
              <a:off x="6380480" y="297771"/>
              <a:ext cx="2014538" cy="6234112"/>
            </a:xfrm>
            <a:custGeom>
              <a:avLst/>
              <a:gdLst>
                <a:gd name="T0" fmla="*/ 0 w 403"/>
                <a:gd name="T1" fmla="*/ 1203 h 1251"/>
                <a:gd name="T2" fmla="*/ 269 w 403"/>
                <a:gd name="T3" fmla="*/ 1062 h 1251"/>
                <a:gd name="T4" fmla="*/ 318 w 403"/>
                <a:gd name="T5" fmla="*/ 956 h 1251"/>
                <a:gd name="T6" fmla="*/ 314 w 403"/>
                <a:gd name="T7" fmla="*/ 93 h 1251"/>
                <a:gd name="T8" fmla="*/ 293 w 403"/>
                <a:gd name="T9" fmla="*/ 78 h 1251"/>
                <a:gd name="T10" fmla="*/ 345 w 403"/>
                <a:gd name="T11" fmla="*/ 0 h 1251"/>
                <a:gd name="T12" fmla="*/ 403 w 403"/>
                <a:gd name="T13" fmla="*/ 141 h 1251"/>
                <a:gd name="T14" fmla="*/ 386 w 403"/>
                <a:gd name="T15" fmla="*/ 129 h 1251"/>
                <a:gd name="T16" fmla="*/ 389 w 403"/>
                <a:gd name="T17" fmla="*/ 982 h 1251"/>
                <a:gd name="T18" fmla="*/ 344 w 403"/>
                <a:gd name="T19" fmla="*/ 1109 h 1251"/>
                <a:gd name="T20" fmla="*/ 73 w 403"/>
                <a:gd name="T21" fmla="*/ 1251 h 1251"/>
                <a:gd name="T22" fmla="*/ 0 w 403"/>
                <a:gd name="T23" fmla="*/ 1203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1251">
                  <a:moveTo>
                    <a:pt x="0" y="1203"/>
                  </a:moveTo>
                  <a:cubicBezTo>
                    <a:pt x="269" y="1062"/>
                    <a:pt x="269" y="1062"/>
                    <a:pt x="269" y="1062"/>
                  </a:cubicBezTo>
                  <a:cubicBezTo>
                    <a:pt x="269" y="1062"/>
                    <a:pt x="318" y="1044"/>
                    <a:pt x="318" y="956"/>
                  </a:cubicBezTo>
                  <a:cubicBezTo>
                    <a:pt x="318" y="865"/>
                    <a:pt x="314" y="93"/>
                    <a:pt x="314" y="93"/>
                  </a:cubicBezTo>
                  <a:cubicBezTo>
                    <a:pt x="293" y="78"/>
                    <a:pt x="293" y="78"/>
                    <a:pt x="293" y="78"/>
                  </a:cubicBezTo>
                  <a:cubicBezTo>
                    <a:pt x="345" y="0"/>
                    <a:pt x="345" y="0"/>
                    <a:pt x="345" y="0"/>
                  </a:cubicBezTo>
                  <a:cubicBezTo>
                    <a:pt x="403" y="141"/>
                    <a:pt x="403" y="141"/>
                    <a:pt x="403" y="141"/>
                  </a:cubicBezTo>
                  <a:cubicBezTo>
                    <a:pt x="386" y="129"/>
                    <a:pt x="386" y="129"/>
                    <a:pt x="386" y="129"/>
                  </a:cubicBezTo>
                  <a:cubicBezTo>
                    <a:pt x="386" y="129"/>
                    <a:pt x="389" y="937"/>
                    <a:pt x="389" y="982"/>
                  </a:cubicBezTo>
                  <a:cubicBezTo>
                    <a:pt x="389" y="1027"/>
                    <a:pt x="381" y="1089"/>
                    <a:pt x="344" y="1109"/>
                  </a:cubicBezTo>
                  <a:cubicBezTo>
                    <a:pt x="308" y="1129"/>
                    <a:pt x="73" y="1251"/>
                    <a:pt x="73" y="1251"/>
                  </a:cubicBezTo>
                  <a:lnTo>
                    <a:pt x="0" y="1203"/>
                  </a:lnTo>
                  <a:close/>
                </a:path>
              </a:pathLst>
            </a:custGeom>
            <a:gradFill flip="none" rotWithShape="1">
              <a:gsLst>
                <a:gs pos="39000">
                  <a:srgbClr val="8C4BA0"/>
                </a:gs>
                <a:gs pos="96000">
                  <a:srgbClr val="3E2146">
                    <a:alpha val="0"/>
                  </a:srgbClr>
                </a:gs>
              </a:gsLst>
              <a:lin ang="7200000" scaled="0"/>
              <a:tileRect/>
            </a:gradFill>
            <a:ln w="3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背景与动机</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559456" y="1387780"/>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344428"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动机</a:t>
                </a: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2" name="矩形 21">
            <a:extLst>
              <a:ext uri="{FF2B5EF4-FFF2-40B4-BE49-F238E27FC236}">
                <a16:creationId xmlns:a16="http://schemas.microsoft.com/office/drawing/2014/main" id="{956392BF-A47F-4A2A-9339-1CEF0D779103}"/>
              </a:ext>
            </a:extLst>
          </p:cNvPr>
          <p:cNvSpPr/>
          <p:nvPr/>
        </p:nvSpPr>
        <p:spPr>
          <a:xfrm>
            <a:off x="866348" y="1862313"/>
            <a:ext cx="9122491" cy="2708434"/>
          </a:xfrm>
          <a:prstGeom prst="rect">
            <a:avLst/>
          </a:prstGeom>
          <a:noFill/>
        </p:spPr>
        <p:txBody>
          <a:bodyPr wrap="square" rtlCol="0">
            <a:spAutoFit/>
          </a:bodyPr>
          <a:lstStyle/>
          <a:p>
            <a:pPr marL="171450" indent="-171450">
              <a:lnSpc>
                <a:spcPct val="150000"/>
              </a:lnSpc>
              <a:spcAft>
                <a:spcPts val="1200"/>
              </a:spcAft>
              <a:buClr>
                <a:srgbClr val="B88F4D"/>
              </a:buClr>
              <a:buFont typeface="微软雅黑" panose="020B0503020204020204" pitchFamily="34" charset="-122"/>
              <a:buChar char="o"/>
            </a:pP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O-JIT-SDP (1) </a:t>
            </a:r>
            <a:r>
              <a:rPr lang="zh-CN" altLang="en-US" sz="2000">
                <a:solidFill>
                  <a:schemeClr val="tx1">
                    <a:lumMod val="85000"/>
                    <a:lumOff val="15000"/>
                  </a:schemeClr>
                </a:solidFill>
                <a:latin typeface="宋体" panose="02010600030101010101" pitchFamily="2" charset="-122"/>
                <a:ea typeface="宋体" panose="02010600030101010101" pitchFamily="2" charset="-122"/>
              </a:rPr>
              <a:t>对新软件变更是否会引入缺陷进行预测 </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(2)</a:t>
            </a:r>
            <a:r>
              <a:rPr lang="zh-CN" altLang="en-US" sz="2000">
                <a:solidFill>
                  <a:schemeClr val="tx1">
                    <a:lumMod val="85000"/>
                    <a:lumOff val="15000"/>
                  </a:schemeClr>
                </a:solidFill>
                <a:latin typeface="宋体" panose="02010600030101010101" pitchFamily="2" charset="-122"/>
                <a:ea typeface="宋体" panose="02010600030101010101" pitchFamily="2" charset="-122"/>
              </a:rPr>
              <a:t>将</a:t>
            </a:r>
            <a:r>
              <a:rPr lang="en-US" altLang="zh-CN" sz="2000">
                <a:solidFill>
                  <a:schemeClr val="tx1">
                    <a:lumMod val="85000"/>
                    <a:lumOff val="15000"/>
                  </a:schemeClr>
                </a:solidFill>
                <a:latin typeface="宋体" panose="02010600030101010101" pitchFamily="2" charset="-122"/>
                <a:ea typeface="宋体" panose="02010600030101010101" pitchFamily="2" charset="-122"/>
              </a:rPr>
              <a:t>JIT-SDP</a:t>
            </a:r>
            <a:r>
              <a:rPr lang="zh-CN" altLang="en-US" sz="2000">
                <a:solidFill>
                  <a:schemeClr val="tx1">
                    <a:lumMod val="85000"/>
                    <a:lumOff val="15000"/>
                  </a:schemeClr>
                </a:solidFill>
                <a:latin typeface="宋体" panose="02010600030101010101" pitchFamily="2" charset="-122"/>
                <a:ea typeface="宋体" panose="02010600030101010101" pitchFamily="2" charset="-122"/>
              </a:rPr>
              <a:t>建模成流式学习问题</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spcAft>
                <a:spcPts val="1200"/>
              </a:spcAft>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过往</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O-JIT-SDP</a:t>
            </a:r>
            <a:r>
              <a:rPr lang="zh-CN" altLang="en-US" sz="2000">
                <a:solidFill>
                  <a:schemeClr val="tx1">
                    <a:lumMod val="85000"/>
                    <a:lumOff val="15000"/>
                  </a:schemeClr>
                </a:solidFill>
                <a:latin typeface="宋体" panose="02010600030101010101" pitchFamily="2" charset="-122"/>
                <a:ea typeface="宋体" panose="02010600030101010101" pitchFamily="2" charset="-122"/>
              </a:rPr>
              <a:t>研究忽略了系统与</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SQA</a:t>
            </a:r>
            <a:r>
              <a:rPr lang="zh-CN" altLang="en-US" sz="2000">
                <a:solidFill>
                  <a:schemeClr val="tx1">
                    <a:lumMod val="85000"/>
                    <a:lumOff val="15000"/>
                  </a:schemeClr>
                </a:solidFill>
                <a:latin typeface="宋体" panose="02010600030101010101" pitchFamily="2" charset="-122"/>
                <a:ea typeface="宋体" panose="02010600030101010101" pitchFamily="2" charset="-122"/>
              </a:rPr>
              <a:t>人员的交互</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(Human-In-The-Loop</a:t>
            </a:r>
            <a:r>
              <a:rPr lang="zh-CN" altLang="en-US"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sz="2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a:t>
            </a:r>
          </a:p>
          <a:p>
            <a:pPr marL="171450" indent="-171450">
              <a:lnSpc>
                <a:spcPct val="150000"/>
              </a:lnSpc>
              <a:spcAft>
                <a:spcPts val="1200"/>
              </a:spcAft>
              <a:buClr>
                <a:srgbClr val="B88F4D"/>
              </a:buClr>
              <a:buFont typeface="微软雅黑" panose="020B0503020204020204" pitchFamily="34" charset="-122"/>
              <a:buChar char="o"/>
            </a:pPr>
            <a:r>
              <a:rPr lang="en-US" altLang="zh-CN" sz="2000"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zh-CN" altLang="en-US" sz="2000">
                <a:solidFill>
                  <a:schemeClr val="tx1">
                    <a:lumMod val="85000"/>
                    <a:lumOff val="15000"/>
                  </a:schemeClr>
                </a:solidFill>
                <a:latin typeface="宋体" panose="02010600030101010101" pitchFamily="2" charset="-122"/>
                <a:ea typeface="宋体" panose="02010600030101010101" pitchFamily="2" charset="-122"/>
              </a:rPr>
              <a:t>框架在现实应用中存在不可行之处</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spcAft>
                <a:spcPts val="1200"/>
              </a:spcAft>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8" name="矩形 27"/>
          <p:cNvSpPr/>
          <p:nvPr/>
        </p:nvSpPr>
        <p:spPr>
          <a:xfrm>
            <a:off x="3048000" y="3620714"/>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29" name="矩形 28"/>
          <p:cNvSpPr/>
          <p:nvPr/>
        </p:nvSpPr>
        <p:spPr>
          <a:xfrm>
            <a:off x="3048000" y="3620714"/>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pic>
        <p:nvPicPr>
          <p:cNvPr id="27" name="图片 26">
            <a:extLst>
              <a:ext uri="{FF2B5EF4-FFF2-40B4-BE49-F238E27FC236}">
                <a16:creationId xmlns:a16="http://schemas.microsoft.com/office/drawing/2014/main" id="{748D3C34-1F24-4289-9061-4BDE83FC2DE7}"/>
              </a:ext>
            </a:extLst>
          </p:cNvPr>
          <p:cNvPicPr>
            <a:picLocks noChangeAspect="1"/>
          </p:cNvPicPr>
          <p:nvPr/>
        </p:nvPicPr>
        <p:blipFill>
          <a:blip r:embed="rId5">
            <a:duotone>
              <a:schemeClr val="accent1">
                <a:shade val="45000"/>
                <a:satMod val="135000"/>
              </a:schemeClr>
              <a:prstClr val="white"/>
            </a:duotone>
          </a:blip>
          <a:stretch>
            <a:fillRect/>
          </a:stretch>
        </p:blipFill>
        <p:spPr>
          <a:xfrm>
            <a:off x="5368173" y="5109742"/>
            <a:ext cx="1455653" cy="1670231"/>
          </a:xfrm>
          <a:prstGeom prst="rect">
            <a:avLst/>
          </a:prstGeom>
        </p:spPr>
      </p:pic>
    </p:spTree>
    <p:custDataLst>
      <p:tags r:id="rId1"/>
    </p:custDataLst>
    <p:extLst>
      <p:ext uri="{BB962C8B-B14F-4D97-AF65-F5344CB8AC3E}">
        <p14:creationId xmlns:p14="http://schemas.microsoft.com/office/powerpoint/2010/main" val="13755707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8E2901DC-28A8-40C4-99A5-327B4A897F7C}"/>
              </a:ext>
            </a:extLst>
          </p:cNvPr>
          <p:cNvPicPr>
            <a:picLocks noChangeAspect="1"/>
          </p:cNvPicPr>
          <p:nvPr/>
        </p:nvPicPr>
        <p:blipFill>
          <a:blip r:embed="rId5"/>
          <a:stretch>
            <a:fillRect/>
          </a:stretch>
        </p:blipFill>
        <p:spPr>
          <a:xfrm>
            <a:off x="520242" y="2324375"/>
            <a:ext cx="9573661" cy="3725295"/>
          </a:xfrm>
          <a:prstGeom prst="rect">
            <a:avLst/>
          </a:prstGeom>
        </p:spPr>
      </p:pic>
      <p:grpSp>
        <p:nvGrpSpPr>
          <p:cNvPr id="5" name="组合 4">
            <a:extLst>
              <a:ext uri="{FF2B5EF4-FFF2-40B4-BE49-F238E27FC236}">
                <a16:creationId xmlns:a16="http://schemas.microsoft.com/office/drawing/2014/main" id="{F2120066-49A3-4909-89EE-DDA903BBEDA7}"/>
              </a:ext>
            </a:extLst>
          </p:cNvPr>
          <p:cNvGrpSpPr/>
          <p:nvPr/>
        </p:nvGrpSpPr>
        <p:grpSpPr>
          <a:xfrm>
            <a:off x="423989" y="1522603"/>
            <a:ext cx="3925972" cy="2608546"/>
            <a:chOff x="612247" y="2007017"/>
            <a:chExt cx="3662210" cy="2608546"/>
          </a:xfrm>
        </p:grpSpPr>
        <p:sp>
          <p:nvSpPr>
            <p:cNvPr id="46" name="矩形 45">
              <a:extLst>
                <a:ext uri="{FF2B5EF4-FFF2-40B4-BE49-F238E27FC236}">
                  <a16:creationId xmlns:a16="http://schemas.microsoft.com/office/drawing/2014/main" id="{8191A9BA-885C-4173-9784-9F28A6EDE8E3}"/>
                </a:ext>
              </a:extLst>
            </p:cNvPr>
            <p:cNvSpPr/>
            <p:nvPr/>
          </p:nvSpPr>
          <p:spPr>
            <a:xfrm>
              <a:off x="612247" y="2007017"/>
              <a:ext cx="1458224"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工作框架</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6"/>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10759" y="3244334"/>
            <a:ext cx="184731" cy="369332"/>
          </a:xfrm>
          <a:prstGeom prst="rect">
            <a:avLst/>
          </a:prstGeom>
        </p:spPr>
        <p:txBody>
          <a:bodyPr wrap="none">
            <a:spAutoFit/>
          </a:bodyPr>
          <a:lstStyle/>
          <a:p>
            <a:endParaRPr lang="zh-CN" altLang="en-US">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背景与动机</a:t>
            </a:r>
          </a:p>
        </p:txBody>
      </p:sp>
      <p:sp>
        <p:nvSpPr>
          <p:cNvPr id="15" name="矩形 14">
            <a:extLst>
              <a:ext uri="{FF2B5EF4-FFF2-40B4-BE49-F238E27FC236}">
                <a16:creationId xmlns:a16="http://schemas.microsoft.com/office/drawing/2014/main" id="{2CEC8224-253B-4FA9-8C59-2A16CC17C538}"/>
              </a:ext>
            </a:extLst>
          </p:cNvPr>
          <p:cNvSpPr/>
          <p:nvPr/>
        </p:nvSpPr>
        <p:spPr>
          <a:xfrm>
            <a:off x="8216072" y="3319179"/>
            <a:ext cx="3025887" cy="2585323"/>
          </a:xfrm>
          <a:prstGeom prst="rect">
            <a:avLst/>
          </a:prstGeom>
          <a:noFill/>
        </p:spPr>
        <p:txBody>
          <a:bodyPr wrap="square" rtlCol="0">
            <a:spAutoFit/>
          </a:bodyPr>
          <a:lstStyle/>
          <a:p>
            <a:pPr marL="171450" indent="-171450">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对被预测为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bug-inducing</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clean</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commit</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分开处理</a:t>
            </a:r>
            <a:endParaRPr lang="en-US" altLang="zh-CN">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endParaRPr>
          </a:p>
          <a:p>
            <a:pPr marL="171450" indent="-171450">
              <a:buClr>
                <a:srgbClr val="B88F4D"/>
              </a:buClr>
              <a:buFont typeface="微软雅黑" panose="020B0503020204020204" pitchFamily="34" charset="-122"/>
              <a:buChar char="o"/>
            </a:pPr>
            <a:endParaRPr lang="en-US" altLang="zh-CN">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endParaRPr>
          </a:p>
          <a:p>
            <a:pPr marL="171450" indent="-171450">
              <a:buClr>
                <a:srgbClr val="B88F4D"/>
              </a:buClr>
              <a:buFont typeface="微软雅黑" panose="020B0503020204020204" pitchFamily="34" charset="-122"/>
              <a:buChar char="o"/>
            </a:pP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人工检查获得预测为</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bug-inducing</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commit</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label</a:t>
            </a:r>
          </a:p>
          <a:p>
            <a:pPr marL="171450" indent="-171450">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Bug-fixing commit + windows</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获得其余</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commit</a:t>
            </a:r>
            <a:r>
              <a:rPr lang="zh-CN" altLang="en-US">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label</a:t>
            </a:r>
          </a:p>
        </p:txBody>
      </p:sp>
      <p:sp>
        <p:nvSpPr>
          <p:cNvPr id="7" name="椭圆 6">
            <a:extLst>
              <a:ext uri="{FF2B5EF4-FFF2-40B4-BE49-F238E27FC236}">
                <a16:creationId xmlns:a16="http://schemas.microsoft.com/office/drawing/2014/main" id="{5F53BAA4-CF1F-4E9E-A926-FA66AE07ADDB}"/>
              </a:ext>
            </a:extLst>
          </p:cNvPr>
          <p:cNvSpPr/>
          <p:nvPr/>
        </p:nvSpPr>
        <p:spPr>
          <a:xfrm>
            <a:off x="2475282" y="2470064"/>
            <a:ext cx="1016000" cy="984250"/>
          </a:xfrm>
          <a:prstGeom prst="ellipse">
            <a:avLst/>
          </a:prstGeom>
          <a:solidFill>
            <a:schemeClr val="accent5">
              <a:lumMod val="75000"/>
              <a:alpha val="50000"/>
            </a:schemeClr>
          </a:solidFill>
          <a:ln>
            <a:solidFill>
              <a:schemeClr val="accent3">
                <a:lumMod val="60000"/>
                <a:lumOff val="40000"/>
              </a:schemeClr>
            </a:solidFill>
          </a:ln>
          <a:effectLst>
            <a:softEdge rad="215900"/>
          </a:effectLst>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B574F173-43F6-4644-AE0D-87F596572DB3}"/>
              </a:ext>
            </a:extLst>
          </p:cNvPr>
          <p:cNvSpPr txBox="1"/>
          <p:nvPr/>
        </p:nvSpPr>
        <p:spPr>
          <a:xfrm>
            <a:off x="1583268" y="2345266"/>
            <a:ext cx="312906" cy="369332"/>
          </a:xfrm>
          <a:prstGeom prst="rect">
            <a:avLst/>
          </a:prstGeom>
          <a:solidFill>
            <a:schemeClr val="lt1"/>
          </a:solidFill>
          <a:ln>
            <a:solidFill>
              <a:schemeClr val="dk1"/>
            </a:solidFill>
          </a:ln>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a:t>1</a:t>
            </a:r>
            <a:endParaRPr lang="zh-CN" altLang="en-US"/>
          </a:p>
        </p:txBody>
      </p:sp>
      <p:sp>
        <p:nvSpPr>
          <p:cNvPr id="23" name="文本框 22">
            <a:extLst>
              <a:ext uri="{FF2B5EF4-FFF2-40B4-BE49-F238E27FC236}">
                <a16:creationId xmlns:a16="http://schemas.microsoft.com/office/drawing/2014/main" id="{2788B718-B0B3-40C1-9CBF-8B911A5C338F}"/>
              </a:ext>
            </a:extLst>
          </p:cNvPr>
          <p:cNvSpPr txBox="1"/>
          <p:nvPr/>
        </p:nvSpPr>
        <p:spPr>
          <a:xfrm>
            <a:off x="1583268" y="3383156"/>
            <a:ext cx="466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a:t>2A</a:t>
            </a:r>
            <a:endParaRPr lang="zh-CN" altLang="en-US"/>
          </a:p>
        </p:txBody>
      </p:sp>
      <p:sp>
        <p:nvSpPr>
          <p:cNvPr id="24" name="文本框 23">
            <a:extLst>
              <a:ext uri="{FF2B5EF4-FFF2-40B4-BE49-F238E27FC236}">
                <a16:creationId xmlns:a16="http://schemas.microsoft.com/office/drawing/2014/main" id="{0135E415-AA23-4FEC-861C-75D5F9535938}"/>
              </a:ext>
            </a:extLst>
          </p:cNvPr>
          <p:cNvSpPr txBox="1"/>
          <p:nvPr/>
        </p:nvSpPr>
        <p:spPr>
          <a:xfrm>
            <a:off x="4074804" y="2342275"/>
            <a:ext cx="466794"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a:t>2B</a:t>
            </a:r>
            <a:endParaRPr lang="zh-CN" altLang="en-US"/>
          </a:p>
        </p:txBody>
      </p:sp>
      <p:sp>
        <p:nvSpPr>
          <p:cNvPr id="29" name="文本框 28">
            <a:extLst>
              <a:ext uri="{FF2B5EF4-FFF2-40B4-BE49-F238E27FC236}">
                <a16:creationId xmlns:a16="http://schemas.microsoft.com/office/drawing/2014/main" id="{4C45AD8A-4E01-4CDB-B460-62785D69BC99}"/>
              </a:ext>
            </a:extLst>
          </p:cNvPr>
          <p:cNvSpPr txBox="1"/>
          <p:nvPr/>
        </p:nvSpPr>
        <p:spPr>
          <a:xfrm>
            <a:off x="8426670" y="2342275"/>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a:t>3</a:t>
            </a:r>
            <a:endParaRPr lang="zh-CN" altLang="en-US"/>
          </a:p>
        </p:txBody>
      </p:sp>
      <p:sp>
        <p:nvSpPr>
          <p:cNvPr id="30" name="文本框 29">
            <a:extLst>
              <a:ext uri="{FF2B5EF4-FFF2-40B4-BE49-F238E27FC236}">
                <a16:creationId xmlns:a16="http://schemas.microsoft.com/office/drawing/2014/main" id="{65BE7B5F-2F6C-4FDD-91BA-68F8254AE7B4}"/>
              </a:ext>
            </a:extLst>
          </p:cNvPr>
          <p:cNvSpPr txBox="1"/>
          <p:nvPr/>
        </p:nvSpPr>
        <p:spPr>
          <a:xfrm>
            <a:off x="9716718" y="2342275"/>
            <a:ext cx="312906" cy="36933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altLang="zh-CN"/>
              <a:t>4</a:t>
            </a:r>
            <a:endParaRPr lang="zh-CN" altLang="en-US"/>
          </a:p>
        </p:txBody>
      </p:sp>
    </p:spTree>
    <p:custDataLst>
      <p:tags r:id="rId1"/>
    </p:custDataLst>
    <p:extLst>
      <p:ext uri="{BB962C8B-B14F-4D97-AF65-F5344CB8AC3E}">
        <p14:creationId xmlns:p14="http://schemas.microsoft.com/office/powerpoint/2010/main" val="19568443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423989" y="1522603"/>
            <a:ext cx="4668266" cy="2608546"/>
            <a:chOff x="612247" y="2007017"/>
            <a:chExt cx="4354637" cy="2608546"/>
          </a:xfrm>
        </p:grpSpPr>
        <p:sp>
          <p:nvSpPr>
            <p:cNvPr id="46" name="矩形 45">
              <a:extLst>
                <a:ext uri="{FF2B5EF4-FFF2-40B4-BE49-F238E27FC236}">
                  <a16:creationId xmlns:a16="http://schemas.microsoft.com/office/drawing/2014/main" id="{8191A9BA-885C-4173-9784-9F28A6EDE8E3}"/>
                </a:ext>
              </a:extLst>
            </p:cNvPr>
            <p:cNvSpPr/>
            <p:nvPr/>
          </p:nvSpPr>
          <p:spPr>
            <a:xfrm>
              <a:off x="612247" y="2007017"/>
              <a:ext cx="4354637"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现实场景下的数据流 </a:t>
              </a:r>
              <a:r>
                <a:rPr lang="en-US" altLang="zh-CN" sz="2000"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vs. </a:t>
              </a:r>
              <a:r>
                <a:rPr lang="en-US" altLang="zh-CN" sz="2000" b="1"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实现</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背景与动机</a:t>
            </a:r>
          </a:p>
        </p:txBody>
      </p:sp>
      <p:pic>
        <p:nvPicPr>
          <p:cNvPr id="4" name="图片 3">
            <a:extLst>
              <a:ext uri="{FF2B5EF4-FFF2-40B4-BE49-F238E27FC236}">
                <a16:creationId xmlns:a16="http://schemas.microsoft.com/office/drawing/2014/main" id="{56A55F50-DD0E-4B50-84F5-C0392483C07A}"/>
              </a:ext>
            </a:extLst>
          </p:cNvPr>
          <p:cNvPicPr>
            <a:picLocks noChangeAspect="1"/>
          </p:cNvPicPr>
          <p:nvPr/>
        </p:nvPicPr>
        <p:blipFill>
          <a:blip r:embed="rId6"/>
          <a:stretch>
            <a:fillRect/>
          </a:stretch>
        </p:blipFill>
        <p:spPr>
          <a:xfrm>
            <a:off x="600605" y="2343599"/>
            <a:ext cx="5894202" cy="2870273"/>
          </a:xfrm>
          <a:prstGeom prst="rect">
            <a:avLst/>
          </a:prstGeom>
        </p:spPr>
      </p:pic>
      <p:sp>
        <p:nvSpPr>
          <p:cNvPr id="32" name="矩形 31">
            <a:extLst>
              <a:ext uri="{FF2B5EF4-FFF2-40B4-BE49-F238E27FC236}">
                <a16:creationId xmlns:a16="http://schemas.microsoft.com/office/drawing/2014/main" id="{0E90A775-9ECF-4360-BD08-7026151DA14E}"/>
              </a:ext>
            </a:extLst>
          </p:cNvPr>
          <p:cNvSpPr/>
          <p:nvPr/>
        </p:nvSpPr>
        <p:spPr>
          <a:xfrm>
            <a:off x="7134290" y="2380723"/>
            <a:ext cx="4606772" cy="2061846"/>
          </a:xfrm>
          <a:custGeom>
            <a:avLst/>
            <a:gdLst>
              <a:gd name="connsiteX0" fmla="*/ 0 w 4606772"/>
              <a:gd name="connsiteY0" fmla="*/ 0 h 2061846"/>
              <a:gd name="connsiteX1" fmla="*/ 565975 w 4606772"/>
              <a:gd name="connsiteY1" fmla="*/ 0 h 2061846"/>
              <a:gd name="connsiteX2" fmla="*/ 1178017 w 4606772"/>
              <a:gd name="connsiteY2" fmla="*/ 0 h 2061846"/>
              <a:gd name="connsiteX3" fmla="*/ 1743992 w 4606772"/>
              <a:gd name="connsiteY3" fmla="*/ 0 h 2061846"/>
              <a:gd name="connsiteX4" fmla="*/ 2263899 w 4606772"/>
              <a:gd name="connsiteY4" fmla="*/ 0 h 2061846"/>
              <a:gd name="connsiteX5" fmla="*/ 2922010 w 4606772"/>
              <a:gd name="connsiteY5" fmla="*/ 0 h 2061846"/>
              <a:gd name="connsiteX6" fmla="*/ 3487985 w 4606772"/>
              <a:gd name="connsiteY6" fmla="*/ 0 h 2061846"/>
              <a:gd name="connsiteX7" fmla="*/ 4606772 w 4606772"/>
              <a:gd name="connsiteY7" fmla="*/ 0 h 2061846"/>
              <a:gd name="connsiteX8" fmla="*/ 4606772 w 4606772"/>
              <a:gd name="connsiteY8" fmla="*/ 707900 h 2061846"/>
              <a:gd name="connsiteX9" fmla="*/ 4606772 w 4606772"/>
              <a:gd name="connsiteY9" fmla="*/ 1436419 h 2061846"/>
              <a:gd name="connsiteX10" fmla="*/ 4606772 w 4606772"/>
              <a:gd name="connsiteY10" fmla="*/ 2061846 h 2061846"/>
              <a:gd name="connsiteX11" fmla="*/ 4040797 w 4606772"/>
              <a:gd name="connsiteY11" fmla="*/ 2061846 h 2061846"/>
              <a:gd name="connsiteX12" fmla="*/ 3474822 w 4606772"/>
              <a:gd name="connsiteY12" fmla="*/ 2061846 h 2061846"/>
              <a:gd name="connsiteX13" fmla="*/ 2862780 w 4606772"/>
              <a:gd name="connsiteY13" fmla="*/ 2061846 h 2061846"/>
              <a:gd name="connsiteX14" fmla="*/ 2250737 w 4606772"/>
              <a:gd name="connsiteY14" fmla="*/ 2061846 h 2061846"/>
              <a:gd name="connsiteX15" fmla="*/ 1546559 w 4606772"/>
              <a:gd name="connsiteY15" fmla="*/ 2061846 h 2061846"/>
              <a:gd name="connsiteX16" fmla="*/ 934517 w 4606772"/>
              <a:gd name="connsiteY16" fmla="*/ 2061846 h 2061846"/>
              <a:gd name="connsiteX17" fmla="*/ 0 w 4606772"/>
              <a:gd name="connsiteY17" fmla="*/ 2061846 h 2061846"/>
              <a:gd name="connsiteX18" fmla="*/ 0 w 4606772"/>
              <a:gd name="connsiteY18" fmla="*/ 1395182 h 2061846"/>
              <a:gd name="connsiteX19" fmla="*/ 0 w 4606772"/>
              <a:gd name="connsiteY19" fmla="*/ 707900 h 2061846"/>
              <a:gd name="connsiteX20" fmla="*/ 0 w 4606772"/>
              <a:gd name="connsiteY20" fmla="*/ 0 h 2061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4606772" h="2061846" extrusionOk="0">
                <a:moveTo>
                  <a:pt x="0" y="0"/>
                </a:moveTo>
                <a:cubicBezTo>
                  <a:pt x="205688" y="-23668"/>
                  <a:pt x="360010" y="-20949"/>
                  <a:pt x="565975" y="0"/>
                </a:cubicBezTo>
                <a:cubicBezTo>
                  <a:pt x="771940" y="20949"/>
                  <a:pt x="941726" y="-26614"/>
                  <a:pt x="1178017" y="0"/>
                </a:cubicBezTo>
                <a:cubicBezTo>
                  <a:pt x="1414308" y="26614"/>
                  <a:pt x="1612815" y="19923"/>
                  <a:pt x="1743992" y="0"/>
                </a:cubicBezTo>
                <a:cubicBezTo>
                  <a:pt x="1875170" y="-19923"/>
                  <a:pt x="2112584" y="-16162"/>
                  <a:pt x="2263899" y="0"/>
                </a:cubicBezTo>
                <a:cubicBezTo>
                  <a:pt x="2415214" y="16162"/>
                  <a:pt x="2721838" y="23446"/>
                  <a:pt x="2922010" y="0"/>
                </a:cubicBezTo>
                <a:cubicBezTo>
                  <a:pt x="3122182" y="-23446"/>
                  <a:pt x="3288976" y="14187"/>
                  <a:pt x="3487985" y="0"/>
                </a:cubicBezTo>
                <a:cubicBezTo>
                  <a:pt x="3686995" y="-14187"/>
                  <a:pt x="4073079" y="-34983"/>
                  <a:pt x="4606772" y="0"/>
                </a:cubicBezTo>
                <a:cubicBezTo>
                  <a:pt x="4629539" y="277267"/>
                  <a:pt x="4637427" y="479962"/>
                  <a:pt x="4606772" y="707900"/>
                </a:cubicBezTo>
                <a:cubicBezTo>
                  <a:pt x="4576117" y="935838"/>
                  <a:pt x="4602852" y="1162282"/>
                  <a:pt x="4606772" y="1436419"/>
                </a:cubicBezTo>
                <a:cubicBezTo>
                  <a:pt x="4610692" y="1710556"/>
                  <a:pt x="4614984" y="1883774"/>
                  <a:pt x="4606772" y="2061846"/>
                </a:cubicBezTo>
                <a:cubicBezTo>
                  <a:pt x="4379972" y="2087017"/>
                  <a:pt x="4224902" y="2065574"/>
                  <a:pt x="4040797" y="2061846"/>
                </a:cubicBezTo>
                <a:cubicBezTo>
                  <a:pt x="3856693" y="2058118"/>
                  <a:pt x="3659527" y="2072512"/>
                  <a:pt x="3474822" y="2061846"/>
                </a:cubicBezTo>
                <a:cubicBezTo>
                  <a:pt x="3290118" y="2051180"/>
                  <a:pt x="3063092" y="2086577"/>
                  <a:pt x="2862780" y="2061846"/>
                </a:cubicBezTo>
                <a:cubicBezTo>
                  <a:pt x="2662468" y="2037115"/>
                  <a:pt x="2401139" y="2033824"/>
                  <a:pt x="2250737" y="2061846"/>
                </a:cubicBezTo>
                <a:cubicBezTo>
                  <a:pt x="2100335" y="2089868"/>
                  <a:pt x="1719089" y="2060990"/>
                  <a:pt x="1546559" y="2061846"/>
                </a:cubicBezTo>
                <a:cubicBezTo>
                  <a:pt x="1374029" y="2062702"/>
                  <a:pt x="1212772" y="2041472"/>
                  <a:pt x="934517" y="2061846"/>
                </a:cubicBezTo>
                <a:cubicBezTo>
                  <a:pt x="656262" y="2082220"/>
                  <a:pt x="291850" y="2025223"/>
                  <a:pt x="0" y="2061846"/>
                </a:cubicBezTo>
                <a:cubicBezTo>
                  <a:pt x="31445" y="1773770"/>
                  <a:pt x="-25420" y="1718980"/>
                  <a:pt x="0" y="1395182"/>
                </a:cubicBezTo>
                <a:cubicBezTo>
                  <a:pt x="25420" y="1071384"/>
                  <a:pt x="8928" y="1050816"/>
                  <a:pt x="0" y="707900"/>
                </a:cubicBezTo>
                <a:cubicBezTo>
                  <a:pt x="-8928" y="364984"/>
                  <a:pt x="-11189" y="165619"/>
                  <a:pt x="0" y="0"/>
                </a:cubicBezTo>
                <a:close/>
              </a:path>
            </a:pathLst>
          </a:custGeom>
          <a:noFill/>
          <a:ln w="9525" cap="flat" cmpd="sng" algn="ctr">
            <a:solidFill>
              <a:srgbClr val="A66BB9"/>
            </a:solidFill>
            <a:prstDash val="solid"/>
            <a:round/>
            <a:headEnd type="none" w="med" len="med"/>
            <a:tailEnd type="none" w="med" len="med"/>
            <a:extLst>
              <a:ext uri="{C807C97D-BFC1-408E-A445-0C87EB9F89A2}">
                <ask:lineSketchStyleProps xmlns:ask="http://schemas.microsoft.com/office/drawing/2018/sketchyshapes" sd="1923888658">
                  <a:prstGeom prst="rect">
                    <a:avLst/>
                  </a:prstGeom>
                  <ask:type>
                    <ask:lineSketchFreehand/>
                  </ask:type>
                </ask:lineSketchStyleProps>
              </a:ext>
            </a:extLst>
          </a:ln>
        </p:spPr>
        <p:style>
          <a:lnRef idx="0">
            <a:scrgbClr r="0" g="0" b="0"/>
          </a:lnRef>
          <a:fillRef idx="0">
            <a:scrgbClr r="0" g="0" b="0"/>
          </a:fillRef>
          <a:effectRef idx="0">
            <a:scrgbClr r="0" g="0" b="0"/>
          </a:effectRef>
          <a:fontRef idx="minor">
            <a:schemeClr val="accent6"/>
          </a:fontRef>
        </p:style>
        <p:txBody>
          <a:bodyPr wrap="square" rtlCol="0">
            <a:spAutoFit/>
          </a:bodyPr>
          <a:lstStyle/>
          <a:p>
            <a:pPr marL="171450" indent="-171450">
              <a:lnSpc>
                <a:spcPct val="130000"/>
              </a:lnSpc>
              <a:buClr>
                <a:srgbClr val="B88F4D"/>
              </a:buClr>
              <a:buFont typeface="微软雅黑" panose="020B0503020204020204" pitchFamily="34" charset="-122"/>
              <a:buChar char="o"/>
            </a:pPr>
            <a:r>
              <a:rPr lang="en-US" altLang="zh-CN"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实现：</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使用不可访问的实例标签</a:t>
            </a: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特征归一化中使用了不可获取的实例</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忽视</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SQA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检查时间</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缺乏实时统计监控功能</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1" name="图片 30">
            <a:extLst>
              <a:ext uri="{FF2B5EF4-FFF2-40B4-BE49-F238E27FC236}">
                <a16:creationId xmlns:a16="http://schemas.microsoft.com/office/drawing/2014/main" id="{417656A1-2BF5-41F1-9DBA-9CC595CCBF44}"/>
              </a:ext>
            </a:extLst>
          </p:cNvPr>
          <p:cNvPicPr>
            <a:picLocks noChangeAspect="1"/>
          </p:cNvPicPr>
          <p:nvPr/>
        </p:nvPicPr>
        <p:blipFill>
          <a:blip r:embed="rId7"/>
          <a:stretch>
            <a:fillRect/>
          </a:stretch>
        </p:blipFill>
        <p:spPr>
          <a:xfrm>
            <a:off x="10754730" y="1784217"/>
            <a:ext cx="836665" cy="905863"/>
          </a:xfrm>
          <a:prstGeom prst="rect">
            <a:avLst/>
          </a:prstGeom>
        </p:spPr>
      </p:pic>
      <p:pic>
        <p:nvPicPr>
          <p:cNvPr id="33" name="图片 32">
            <a:extLst>
              <a:ext uri="{FF2B5EF4-FFF2-40B4-BE49-F238E27FC236}">
                <a16:creationId xmlns:a16="http://schemas.microsoft.com/office/drawing/2014/main" id="{05E7CB83-1011-4F0C-8154-327AD0295129}"/>
              </a:ext>
            </a:extLst>
          </p:cNvPr>
          <p:cNvPicPr>
            <a:picLocks noChangeAspect="1"/>
          </p:cNvPicPr>
          <p:nvPr/>
        </p:nvPicPr>
        <p:blipFill>
          <a:blip r:embed="rId8"/>
          <a:stretch>
            <a:fillRect/>
          </a:stretch>
        </p:blipFill>
        <p:spPr>
          <a:xfrm>
            <a:off x="10603054" y="5056020"/>
            <a:ext cx="1138008" cy="1436372"/>
          </a:xfrm>
          <a:prstGeom prst="ellipse">
            <a:avLst/>
          </a:prstGeom>
          <a:ln>
            <a:noFill/>
          </a:ln>
          <a:effectLst>
            <a:softEdge rad="112500"/>
          </a:effectLst>
        </p:spPr>
      </p:pic>
      <p:pic>
        <p:nvPicPr>
          <p:cNvPr id="34" name="图片 33">
            <a:extLst>
              <a:ext uri="{FF2B5EF4-FFF2-40B4-BE49-F238E27FC236}">
                <a16:creationId xmlns:a16="http://schemas.microsoft.com/office/drawing/2014/main" id="{ACDE9864-A5EF-49B5-8175-401DD55E0A72}"/>
              </a:ext>
            </a:extLst>
          </p:cNvPr>
          <p:cNvPicPr>
            <a:picLocks noChangeAspect="1"/>
          </p:cNvPicPr>
          <p:nvPr/>
        </p:nvPicPr>
        <p:blipFill>
          <a:blip r:embed="rId9"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4630207" y="5368315"/>
            <a:ext cx="5972847" cy="1004831"/>
          </a:xfrm>
          <a:prstGeom prst="rect">
            <a:avLst/>
          </a:prstGeom>
        </p:spPr>
      </p:pic>
      <p:sp>
        <p:nvSpPr>
          <p:cNvPr id="35" name="矩形 34">
            <a:extLst>
              <a:ext uri="{FF2B5EF4-FFF2-40B4-BE49-F238E27FC236}">
                <a16:creationId xmlns:a16="http://schemas.microsoft.com/office/drawing/2014/main" id="{303FD6BA-67C1-48EA-982A-97257D682E9D}"/>
              </a:ext>
            </a:extLst>
          </p:cNvPr>
          <p:cNvSpPr/>
          <p:nvPr/>
        </p:nvSpPr>
        <p:spPr>
          <a:xfrm>
            <a:off x="5247331" y="5636093"/>
            <a:ext cx="4738598" cy="584775"/>
          </a:xfrm>
          <a:prstGeom prst="rect">
            <a:avLst/>
          </a:prstGeom>
        </p:spPr>
        <p:txBody>
          <a:bodyPr wrap="square">
            <a:spAutoFit/>
          </a:bodyPr>
          <a:lstStyle/>
          <a:p>
            <a:r>
              <a:rPr lang="en-US" altLang="zh-CN" sz="1600" err="1">
                <a:latin typeface="Times New Roman" panose="02020603050405020304" pitchFamily="18" charset="0"/>
                <a:ea typeface="宋体" panose="02010600030101010101" pitchFamily="2" charset="-122"/>
                <a:cs typeface="Times New Roman" panose="02020603050405020304" pitchFamily="18" charset="0"/>
              </a:rPr>
              <a:t>HumLa</a:t>
            </a:r>
            <a:r>
              <a:rPr lang="zh-CN" altLang="en-US" sz="1600">
                <a:latin typeface="Times New Roman" panose="02020603050405020304" pitchFamily="18" charset="0"/>
                <a:ea typeface="宋体" panose="02010600030101010101" pitchFamily="2" charset="-122"/>
                <a:cs typeface="Times New Roman" panose="02020603050405020304" pitchFamily="18" charset="0"/>
              </a:rPr>
              <a:t>的评估偏差？</a:t>
            </a:r>
            <a:r>
              <a:rPr lang="en-US" altLang="zh-CN" sz="1600">
                <a:latin typeface="Times New Roman" panose="02020603050405020304" pitchFamily="18" charset="0"/>
                <a:ea typeface="宋体" panose="02010600030101010101" pitchFamily="2" charset="-122"/>
                <a:cs typeface="Times New Roman" panose="02020603050405020304" pitchFamily="18" charset="0"/>
              </a:rPr>
              <a:t>HITL O-JIT-SDP</a:t>
            </a:r>
            <a:r>
              <a:rPr lang="zh-CN" altLang="en-US" sz="1600">
                <a:latin typeface="Times New Roman" panose="02020603050405020304" pitchFamily="18" charset="0"/>
                <a:ea typeface="宋体" panose="02010600030101010101" pitchFamily="2" charset="-122"/>
                <a:cs typeface="Times New Roman" panose="02020603050405020304" pitchFamily="18" charset="0"/>
              </a:rPr>
              <a:t>的实际性能评估结果？对</a:t>
            </a:r>
            <a:r>
              <a:rPr lang="en-US" altLang="zh-CN" sz="1600">
                <a:latin typeface="Times New Roman" panose="02020603050405020304" pitchFamily="18" charset="0"/>
                <a:ea typeface="宋体" panose="02010600030101010101" pitchFamily="2" charset="-122"/>
                <a:cs typeface="Times New Roman" panose="02020603050405020304" pitchFamily="18" charset="0"/>
              </a:rPr>
              <a:t>HITL O-JIT-SDP</a:t>
            </a:r>
            <a:r>
              <a:rPr lang="zh-CN" altLang="en-US" sz="1600">
                <a:latin typeface="Times New Roman" panose="02020603050405020304" pitchFamily="18" charset="0"/>
                <a:ea typeface="宋体" panose="02010600030101010101" pitchFamily="2" charset="-122"/>
                <a:cs typeface="Times New Roman" panose="02020603050405020304" pitchFamily="18" charset="0"/>
              </a:rPr>
              <a:t>性能影响的因素？</a:t>
            </a:r>
          </a:p>
        </p:txBody>
      </p:sp>
    </p:spTree>
    <p:custDataLst>
      <p:tags r:id="rId1"/>
    </p:custDataLst>
    <p:extLst>
      <p:ext uri="{BB962C8B-B14F-4D97-AF65-F5344CB8AC3E}">
        <p14:creationId xmlns:p14="http://schemas.microsoft.com/office/powerpoint/2010/main" val="2054963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ppt_w</p:attrName>
                                        </p:attrNameLst>
                                      </p:cBhvr>
                                      <p:tavLst>
                                        <p:tav tm="0">
                                          <p:val>
                                            <p:fltVal val="0"/>
                                          </p:val>
                                        </p:tav>
                                        <p:tav tm="100000">
                                          <p:val>
                                            <p:strVal val="#ppt_w"/>
                                          </p:val>
                                        </p:tav>
                                      </p:tavLst>
                                    </p:anim>
                                    <p:anim calcmode="lin" valueType="num">
                                      <p:cBhvr>
                                        <p:cTn id="8" dur="500" fill="hold"/>
                                        <p:tgtEl>
                                          <p:spTgt spid="33"/>
                                        </p:tgtEl>
                                        <p:attrNameLst>
                                          <p:attrName>ppt_h</p:attrName>
                                        </p:attrNameLst>
                                      </p:cBhvr>
                                      <p:tavLst>
                                        <p:tav tm="0">
                                          <p:val>
                                            <p:fltVal val="0"/>
                                          </p:val>
                                        </p:tav>
                                        <p:tav tm="100000">
                                          <p:val>
                                            <p:strVal val="#ppt_h"/>
                                          </p:val>
                                        </p:tav>
                                      </p:tavLst>
                                    </p:anim>
                                    <p:anim calcmode="lin" valueType="num">
                                      <p:cBhvr>
                                        <p:cTn id="9" dur="500" fill="hold"/>
                                        <p:tgtEl>
                                          <p:spTgt spid="33"/>
                                        </p:tgtEl>
                                        <p:attrNameLst>
                                          <p:attrName>style.rotation</p:attrName>
                                        </p:attrNameLst>
                                      </p:cBhvr>
                                      <p:tavLst>
                                        <p:tav tm="0">
                                          <p:val>
                                            <p:fltVal val="90"/>
                                          </p:val>
                                        </p:tav>
                                        <p:tav tm="100000">
                                          <p:val>
                                            <p:fltVal val="0"/>
                                          </p:val>
                                        </p:tav>
                                      </p:tavLst>
                                    </p:anim>
                                    <p:animEffect transition="in" filter="fade">
                                      <p:cBhvr>
                                        <p:cTn id="10" dur="500"/>
                                        <p:tgtEl>
                                          <p:spTgt spid="33"/>
                                        </p:tgtEl>
                                      </p:cBhvr>
                                    </p:animEffect>
                                  </p:childTnLst>
                                </p:cTn>
                              </p:par>
                              <p:par>
                                <p:cTn id="11" presetID="31" presetClass="entr" presetSubtype="0" fill="hold" nodeType="withEffect">
                                  <p:stCondLst>
                                    <p:cond delay="0"/>
                                  </p:stCondLst>
                                  <p:childTnLst>
                                    <p:set>
                                      <p:cBhvr>
                                        <p:cTn id="12" dur="1" fill="hold">
                                          <p:stCondLst>
                                            <p:cond delay="0"/>
                                          </p:stCondLst>
                                        </p:cTn>
                                        <p:tgtEl>
                                          <p:spTgt spid="34"/>
                                        </p:tgtEl>
                                        <p:attrNameLst>
                                          <p:attrName>style.visibility</p:attrName>
                                        </p:attrNameLst>
                                      </p:cBhvr>
                                      <p:to>
                                        <p:strVal val="visible"/>
                                      </p:to>
                                    </p:set>
                                    <p:anim calcmode="lin" valueType="num">
                                      <p:cBhvr>
                                        <p:cTn id="13" dur="500" fill="hold"/>
                                        <p:tgtEl>
                                          <p:spTgt spid="34"/>
                                        </p:tgtEl>
                                        <p:attrNameLst>
                                          <p:attrName>ppt_w</p:attrName>
                                        </p:attrNameLst>
                                      </p:cBhvr>
                                      <p:tavLst>
                                        <p:tav tm="0">
                                          <p:val>
                                            <p:fltVal val="0"/>
                                          </p:val>
                                        </p:tav>
                                        <p:tav tm="100000">
                                          <p:val>
                                            <p:strVal val="#ppt_w"/>
                                          </p:val>
                                        </p:tav>
                                      </p:tavLst>
                                    </p:anim>
                                    <p:anim calcmode="lin" valueType="num">
                                      <p:cBhvr>
                                        <p:cTn id="14" dur="500" fill="hold"/>
                                        <p:tgtEl>
                                          <p:spTgt spid="34"/>
                                        </p:tgtEl>
                                        <p:attrNameLst>
                                          <p:attrName>ppt_h</p:attrName>
                                        </p:attrNameLst>
                                      </p:cBhvr>
                                      <p:tavLst>
                                        <p:tav tm="0">
                                          <p:val>
                                            <p:fltVal val="0"/>
                                          </p:val>
                                        </p:tav>
                                        <p:tav tm="100000">
                                          <p:val>
                                            <p:strVal val="#ppt_h"/>
                                          </p:val>
                                        </p:tav>
                                      </p:tavLst>
                                    </p:anim>
                                    <p:anim calcmode="lin" valueType="num">
                                      <p:cBhvr>
                                        <p:cTn id="15" dur="500" fill="hold"/>
                                        <p:tgtEl>
                                          <p:spTgt spid="34"/>
                                        </p:tgtEl>
                                        <p:attrNameLst>
                                          <p:attrName>style.rotation</p:attrName>
                                        </p:attrNameLst>
                                      </p:cBhvr>
                                      <p:tavLst>
                                        <p:tav tm="0">
                                          <p:val>
                                            <p:fltVal val="90"/>
                                          </p:val>
                                        </p:tav>
                                        <p:tav tm="100000">
                                          <p:val>
                                            <p:fltVal val="0"/>
                                          </p:val>
                                        </p:tav>
                                      </p:tavLst>
                                    </p:anim>
                                    <p:animEffect transition="in" filter="fade">
                                      <p:cBhvr>
                                        <p:cTn id="16" dur="500"/>
                                        <p:tgtEl>
                                          <p:spTgt spid="34"/>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5"/>
                                        </p:tgtEl>
                                        <p:attrNameLst>
                                          <p:attrName>style.visibility</p:attrName>
                                        </p:attrNameLst>
                                      </p:cBhvr>
                                      <p:to>
                                        <p:strVal val="visible"/>
                                      </p:to>
                                    </p:set>
                                    <p:anim calcmode="lin" valueType="num">
                                      <p:cBhvr>
                                        <p:cTn id="19" dur="500" fill="hold"/>
                                        <p:tgtEl>
                                          <p:spTgt spid="35"/>
                                        </p:tgtEl>
                                        <p:attrNameLst>
                                          <p:attrName>ppt_w</p:attrName>
                                        </p:attrNameLst>
                                      </p:cBhvr>
                                      <p:tavLst>
                                        <p:tav tm="0">
                                          <p:val>
                                            <p:fltVal val="0"/>
                                          </p:val>
                                        </p:tav>
                                        <p:tav tm="100000">
                                          <p:val>
                                            <p:strVal val="#ppt_w"/>
                                          </p:val>
                                        </p:tav>
                                      </p:tavLst>
                                    </p:anim>
                                    <p:anim calcmode="lin" valueType="num">
                                      <p:cBhvr>
                                        <p:cTn id="20" dur="500" fill="hold"/>
                                        <p:tgtEl>
                                          <p:spTgt spid="35"/>
                                        </p:tgtEl>
                                        <p:attrNameLst>
                                          <p:attrName>ppt_h</p:attrName>
                                        </p:attrNameLst>
                                      </p:cBhvr>
                                      <p:tavLst>
                                        <p:tav tm="0">
                                          <p:val>
                                            <p:fltVal val="0"/>
                                          </p:val>
                                        </p:tav>
                                        <p:tav tm="100000">
                                          <p:val>
                                            <p:strVal val="#ppt_h"/>
                                          </p:val>
                                        </p:tav>
                                      </p:tavLst>
                                    </p:anim>
                                    <p:anim calcmode="lin" valueType="num">
                                      <p:cBhvr>
                                        <p:cTn id="21" dur="500" fill="hold"/>
                                        <p:tgtEl>
                                          <p:spTgt spid="35"/>
                                        </p:tgtEl>
                                        <p:attrNameLst>
                                          <p:attrName>style.rotation</p:attrName>
                                        </p:attrNameLst>
                                      </p:cBhvr>
                                      <p:tavLst>
                                        <p:tav tm="0">
                                          <p:val>
                                            <p:fltVal val="90"/>
                                          </p:val>
                                        </p:tav>
                                        <p:tav tm="100000">
                                          <p:val>
                                            <p:fltVal val="0"/>
                                          </p:val>
                                        </p:tav>
                                      </p:tavLst>
                                    </p:anim>
                                    <p:animEffect transition="in" filter="fade">
                                      <p:cBhvr>
                                        <p:cTn id="22"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423989" y="1522603"/>
            <a:ext cx="3925972" cy="2608546"/>
            <a:chOff x="612247" y="2007017"/>
            <a:chExt cx="3662210" cy="2608546"/>
          </a:xfrm>
        </p:grpSpPr>
        <p:sp>
          <p:nvSpPr>
            <p:cNvPr id="46" name="矩形 45">
              <a:extLst>
                <a:ext uri="{FF2B5EF4-FFF2-40B4-BE49-F238E27FC236}">
                  <a16:creationId xmlns:a16="http://schemas.microsoft.com/office/drawing/2014/main" id="{8191A9BA-885C-4173-9784-9F28A6EDE8E3}"/>
                </a:ext>
              </a:extLst>
            </p:cNvPr>
            <p:cNvSpPr/>
            <p:nvPr/>
          </p:nvSpPr>
          <p:spPr>
            <a:xfrm>
              <a:off x="612247" y="2007017"/>
              <a:ext cx="2421201"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在线性能评估框架</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背景与动机</a:t>
            </a:r>
          </a:p>
        </p:txBody>
      </p:sp>
      <p:pic>
        <p:nvPicPr>
          <p:cNvPr id="2" name="图片 1">
            <a:extLst>
              <a:ext uri="{FF2B5EF4-FFF2-40B4-BE49-F238E27FC236}">
                <a16:creationId xmlns:a16="http://schemas.microsoft.com/office/drawing/2014/main" id="{A7792FC9-E99D-4C6B-A20F-F5ACA836D43F}"/>
              </a:ext>
            </a:extLst>
          </p:cNvPr>
          <p:cNvPicPr>
            <a:picLocks noChangeAspect="1"/>
          </p:cNvPicPr>
          <p:nvPr/>
        </p:nvPicPr>
        <p:blipFill rotWithShape="1">
          <a:blip r:embed="rId6"/>
          <a:srcRect b="13549"/>
          <a:stretch/>
        </p:blipFill>
        <p:spPr>
          <a:xfrm>
            <a:off x="1496249" y="2118615"/>
            <a:ext cx="8993951" cy="2881994"/>
          </a:xfrm>
          <a:prstGeom prst="rect">
            <a:avLst/>
          </a:prstGeom>
        </p:spPr>
      </p:pic>
      <p:graphicFrame>
        <p:nvGraphicFramePr>
          <p:cNvPr id="10" name="图示 9">
            <a:extLst>
              <a:ext uri="{FF2B5EF4-FFF2-40B4-BE49-F238E27FC236}">
                <a16:creationId xmlns:a16="http://schemas.microsoft.com/office/drawing/2014/main" id="{341BDBF3-04F5-4C96-B8B6-7EB342B717F9}"/>
              </a:ext>
            </a:extLst>
          </p:cNvPr>
          <p:cNvGraphicFramePr/>
          <p:nvPr>
            <p:extLst>
              <p:ext uri="{D42A27DB-BD31-4B8C-83A1-F6EECF244321}">
                <p14:modId xmlns:p14="http://schemas.microsoft.com/office/powerpoint/2010/main" val="4247898872"/>
              </p:ext>
            </p:extLst>
          </p:nvPr>
        </p:nvGraphicFramePr>
        <p:xfrm>
          <a:off x="645982" y="5044359"/>
          <a:ext cx="8993950" cy="12594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4" name="矩形 13">
            <a:extLst>
              <a:ext uri="{FF2B5EF4-FFF2-40B4-BE49-F238E27FC236}">
                <a16:creationId xmlns:a16="http://schemas.microsoft.com/office/drawing/2014/main" id="{35FC5B45-234E-4114-A50F-4A50F4DE63DF}"/>
              </a:ext>
            </a:extLst>
          </p:cNvPr>
          <p:cNvSpPr/>
          <p:nvPr/>
        </p:nvSpPr>
        <p:spPr>
          <a:xfrm>
            <a:off x="7846541" y="1372992"/>
            <a:ext cx="3894521" cy="1274927"/>
          </a:xfrm>
          <a:prstGeom prst="rect">
            <a:avLst/>
          </a:prstGeom>
          <a:solidFill>
            <a:srgbClr val="A66BB9">
              <a:alpha val="14902"/>
            </a:srgbClr>
          </a:solidFill>
          <a:ln>
            <a:noFill/>
          </a:ln>
          <a:effectLst/>
          <a:scene3d>
            <a:camera prst="orthographicFront">
              <a:rot lat="0" lon="0" rev="0"/>
            </a:camera>
            <a:lightRig rig="contrasting" dir="t">
              <a:rot lat="0" lon="0" rev="7800000"/>
            </a:lightRig>
          </a:scene3d>
          <a:sp3d>
            <a:bevelT w="139700" h="139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i="0" u="none" strike="noStrike" baseline="0">
                <a:solidFill>
                  <a:schemeClr val="tx1"/>
                </a:solidFill>
                <a:latin typeface="仿宋" panose="02010609060101010101" pitchFamily="49" charset="-122"/>
                <a:ea typeface="仿宋" panose="02010609060101010101" pitchFamily="49" charset="-122"/>
              </a:rPr>
              <a:t>核心概念</a:t>
            </a:r>
            <a:r>
              <a:rPr lang="zh-CN" altLang="en-US">
                <a:solidFill>
                  <a:schemeClr val="tx1"/>
                </a:solidFill>
                <a:latin typeface="仿宋" panose="02010609060101010101" pitchFamily="49" charset="-122"/>
                <a:ea typeface="仿宋" panose="02010609060101010101" pitchFamily="49" charset="-122"/>
              </a:rPr>
              <a:t>：</a:t>
            </a:r>
            <a:r>
              <a:rPr lang="zh-CN" altLang="en-US" i="0" u="none" strike="noStrike" baseline="0">
                <a:solidFill>
                  <a:schemeClr val="tx1"/>
                </a:solidFill>
                <a:latin typeface="仿宋" panose="02010609060101010101" pitchFamily="49" charset="-122"/>
                <a:ea typeface="仿宋" panose="02010609060101010101" pitchFamily="49" charset="-122"/>
              </a:rPr>
              <a:t>将数据实例实时分成</a:t>
            </a:r>
            <a:r>
              <a:rPr lang="en-US" altLang="zh-CN">
                <a:solidFill>
                  <a:schemeClr val="tx1"/>
                </a:solidFill>
                <a:latin typeface="仿宋" panose="02010609060101010101" pitchFamily="49" charset="-122"/>
                <a:ea typeface="仿宋" panose="02010609060101010101" pitchFamily="49" charset="-122"/>
              </a:rPr>
              <a:t>k</a:t>
            </a:r>
            <a:r>
              <a:rPr lang="zh-CN" altLang="en-US" i="0" u="none" strike="noStrike" baseline="0">
                <a:solidFill>
                  <a:schemeClr val="tx1"/>
                </a:solidFill>
                <a:latin typeface="仿宋" panose="02010609060101010101" pitchFamily="49" charset="-122"/>
                <a:ea typeface="仿宋" panose="02010609060101010101" pitchFamily="49" charset="-122"/>
              </a:rPr>
              <a:t>份</a:t>
            </a:r>
            <a:endParaRPr lang="en-US" altLang="zh-CN" i="0" u="none" strike="noStrike" baseline="0">
              <a:solidFill>
                <a:schemeClr val="tx1"/>
              </a:solidFill>
              <a:latin typeface="仿宋" panose="02010609060101010101" pitchFamily="49" charset="-122"/>
              <a:ea typeface="仿宋" panose="02010609060101010101" pitchFamily="49" charset="-122"/>
            </a:endParaRPr>
          </a:p>
          <a:p>
            <a:pPr algn="ctr"/>
            <a:r>
              <a:rPr lang="zh-CN" altLang="en-US" i="0" u="none" strike="noStrike" baseline="0">
                <a:solidFill>
                  <a:schemeClr val="tx1"/>
                </a:solidFill>
                <a:latin typeface="仿宋" panose="02010609060101010101" pitchFamily="49" charset="-122"/>
                <a:ea typeface="仿宋" panose="02010609060101010101" pitchFamily="49" charset="-122"/>
              </a:rPr>
              <a:t>建立</a:t>
            </a:r>
            <a:r>
              <a:rPr lang="en-US" altLang="zh-CN" i="0" u="none" strike="noStrike" baseline="0">
                <a:solidFill>
                  <a:schemeClr val="tx1"/>
                </a:solidFill>
                <a:latin typeface="仿宋" panose="02010609060101010101" pitchFamily="49" charset="-122"/>
                <a:ea typeface="仿宋" panose="02010609060101010101" pitchFamily="49" charset="-122"/>
              </a:rPr>
              <a:t>1</a:t>
            </a:r>
            <a:r>
              <a:rPr lang="zh-CN" altLang="en-US" i="0" u="none" strike="noStrike" baseline="0">
                <a:solidFill>
                  <a:schemeClr val="tx1"/>
                </a:solidFill>
                <a:latin typeface="仿宋" panose="02010609060101010101" pitchFamily="49" charset="-122"/>
                <a:ea typeface="仿宋" panose="02010609060101010101" pitchFamily="49" charset="-122"/>
              </a:rPr>
              <a:t>个分类算法的</a:t>
            </a:r>
            <a:r>
              <a:rPr lang="en-US" altLang="zh-CN" i="0" u="none" strike="noStrike" baseline="0">
                <a:solidFill>
                  <a:schemeClr val="tx1"/>
                </a:solidFill>
                <a:latin typeface="仿宋" panose="02010609060101010101" pitchFamily="49" charset="-122"/>
                <a:ea typeface="仿宋" panose="02010609060101010101" pitchFamily="49" charset="-122"/>
              </a:rPr>
              <a:t>k</a:t>
            </a:r>
            <a:r>
              <a:rPr lang="zh-CN" altLang="en-US" i="0" u="none" strike="noStrike" baseline="0">
                <a:solidFill>
                  <a:schemeClr val="tx1"/>
                </a:solidFill>
                <a:latin typeface="仿宋" panose="02010609060101010101" pitchFamily="49" charset="-122"/>
                <a:ea typeface="仿宋" panose="02010609060101010101" pitchFamily="49" charset="-122"/>
              </a:rPr>
              <a:t>个实例</a:t>
            </a:r>
            <a:endParaRPr lang="en-US" altLang="zh-CN" i="0" u="none" strike="noStrike" baseline="0">
              <a:solidFill>
                <a:schemeClr val="tx1"/>
              </a:solidFill>
              <a:latin typeface="仿宋" panose="02010609060101010101" pitchFamily="49" charset="-122"/>
              <a:ea typeface="仿宋" panose="02010609060101010101" pitchFamily="49" charset="-122"/>
            </a:endParaRPr>
          </a:p>
          <a:p>
            <a:pPr algn="ctr"/>
            <a:r>
              <a:rPr lang="zh-CN" altLang="en-US" i="0" u="none" strike="noStrike" baseline="0">
                <a:solidFill>
                  <a:schemeClr val="tx1"/>
                </a:solidFill>
                <a:latin typeface="仿宋" panose="02010609060101010101" pitchFamily="49" charset="-122"/>
                <a:ea typeface="仿宋" panose="02010609060101010101" pitchFamily="49" charset="-122"/>
              </a:rPr>
              <a:t>一次运行，每个</a:t>
            </a:r>
            <a:r>
              <a:rPr lang="en-US" altLang="zh-CN" i="0" u="none" strike="noStrike" baseline="0" err="1">
                <a:solidFill>
                  <a:schemeClr val="tx1"/>
                </a:solidFill>
                <a:latin typeface="仿宋" panose="02010609060101010101" pitchFamily="49" charset="-122"/>
                <a:ea typeface="仿宋" panose="02010609060101010101" pitchFamily="49" charset="-122"/>
              </a:rPr>
              <a:t>ts</a:t>
            </a:r>
            <a:r>
              <a:rPr lang="zh-CN" altLang="en-US" i="0" u="none" strike="noStrike" baseline="0">
                <a:solidFill>
                  <a:schemeClr val="tx1"/>
                </a:solidFill>
                <a:latin typeface="仿宋" panose="02010609060101010101" pitchFamily="49" charset="-122"/>
                <a:ea typeface="仿宋" panose="02010609060101010101" pitchFamily="49" charset="-122"/>
              </a:rPr>
              <a:t>上获取</a:t>
            </a:r>
            <a:r>
              <a:rPr lang="en-US" altLang="zh-CN" i="0" u="none" strike="noStrike" baseline="0">
                <a:solidFill>
                  <a:schemeClr val="tx1"/>
                </a:solidFill>
                <a:latin typeface="仿宋" panose="02010609060101010101" pitchFamily="49" charset="-122"/>
                <a:ea typeface="仿宋" panose="02010609060101010101" pitchFamily="49" charset="-122"/>
              </a:rPr>
              <a:t>k</a:t>
            </a:r>
            <a:r>
              <a:rPr lang="zh-CN" altLang="en-US" i="0" u="none" strike="noStrike" baseline="0">
                <a:solidFill>
                  <a:schemeClr val="tx1"/>
                </a:solidFill>
                <a:latin typeface="仿宋" panose="02010609060101010101" pitchFamily="49" charset="-122"/>
                <a:ea typeface="仿宋" panose="02010609060101010101" pitchFamily="49" charset="-122"/>
              </a:rPr>
              <a:t>个性能值</a:t>
            </a:r>
            <a:endParaRPr lang="zh-CN" altLang="en-US">
              <a:solidFill>
                <a:schemeClr val="tx1"/>
              </a:solidFill>
              <a:latin typeface="仿宋" panose="02010609060101010101" pitchFamily="49" charset="-122"/>
              <a:ea typeface="仿宋" panose="02010609060101010101" pitchFamily="49" charset="-122"/>
            </a:endParaRPr>
          </a:p>
        </p:txBody>
      </p:sp>
    </p:spTree>
    <p:custDataLst>
      <p:tags r:id="rId1"/>
    </p:custDataLst>
    <p:extLst>
      <p:ext uri="{BB962C8B-B14F-4D97-AF65-F5344CB8AC3E}">
        <p14:creationId xmlns:p14="http://schemas.microsoft.com/office/powerpoint/2010/main" val="6009875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6183087" cy="2631641"/>
            <a:chOff x="747714" y="1983922"/>
            <a:chExt cx="5417175"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5417175" cy="1229034"/>
              <a:chOff x="1887176" y="1780605"/>
              <a:chExt cx="4094271" cy="1229034"/>
            </a:xfrm>
          </p:grpSpPr>
          <p:sp>
            <p:nvSpPr>
              <p:cNvPr id="45" name="矩形 44">
                <a:extLst>
                  <a:ext uri="{FF2B5EF4-FFF2-40B4-BE49-F238E27FC236}">
                    <a16:creationId xmlns:a16="http://schemas.microsoft.com/office/drawing/2014/main" id="{956392BF-A47F-4A2A-9339-1CEF0D779103}"/>
                  </a:ext>
                </a:extLst>
              </p:cNvPr>
              <p:cNvSpPr/>
              <p:nvPr/>
            </p:nvSpPr>
            <p:spPr>
              <a:xfrm>
                <a:off x="2101964" y="2573942"/>
                <a:ext cx="3879483" cy="435697"/>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zh-CN" altLang="en-US" sz="2000">
                    <a:solidFill>
                      <a:srgbClr val="000000"/>
                    </a:solidFill>
                    <a:latin typeface="宋体" panose="02010600030101010101" pitchFamily="2" charset="-122"/>
                    <a:ea typeface="宋体" panose="02010600030101010101" pitchFamily="2" charset="-122"/>
                  </a:rPr>
                  <a:t>缺陷预测通常被建模成一个</a:t>
                </a:r>
                <a:r>
                  <a:rPr lang="zh-CN" altLang="en-US" sz="2000" b="1">
                    <a:solidFill>
                      <a:srgbClr val="0000FF"/>
                    </a:solidFill>
                    <a:latin typeface="宋体" panose="02010600030101010101" pitchFamily="2" charset="-122"/>
                    <a:ea typeface="宋体" panose="02010600030101010101" pitchFamily="2" charset="-122"/>
                  </a:rPr>
                  <a:t>二分类</a:t>
                </a:r>
                <a:r>
                  <a:rPr lang="zh-CN" altLang="en-US" sz="2000">
                    <a:solidFill>
                      <a:srgbClr val="000000"/>
                    </a:solidFill>
                    <a:latin typeface="宋体" panose="02010600030101010101" pitchFamily="2" charset="-122"/>
                    <a:ea typeface="宋体" panose="02010600030101010101" pitchFamily="2" charset="-122"/>
                  </a:rPr>
                  <a:t>任务</a:t>
                </a:r>
                <a:endParaRPr lang="en-US" altLang="zh-CN" sz="2000">
                  <a:solidFill>
                    <a:srgbClr val="000000"/>
                  </a:solidFill>
                  <a:latin typeface="宋体" panose="02010600030101010101" pitchFamily="2" charset="-122"/>
                  <a:ea typeface="宋体" panose="02010600030101010101" pitchFamily="2" charset="-122"/>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137693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软件缺陷预测</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研究背景</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956392BF-A47F-4A2A-9339-1CEF0D779103}"/>
              </a:ext>
            </a:extLst>
          </p:cNvPr>
          <p:cNvSpPr/>
          <p:nvPr/>
        </p:nvSpPr>
        <p:spPr>
          <a:xfrm>
            <a:off x="883826" y="3050555"/>
            <a:ext cx="4494510" cy="1235916"/>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zh-CN" altLang="en-US" sz="2000">
                <a:solidFill>
                  <a:srgbClr val="000000"/>
                </a:solidFill>
                <a:latin typeface="宋体" panose="02010600030101010101" pitchFamily="2" charset="-122"/>
                <a:ea typeface="宋体" panose="02010600030101010101" pitchFamily="2" charset="-122"/>
              </a:rPr>
              <a:t>通过分析历史软件开发过程中的缺陷数据，将</a:t>
            </a:r>
            <a:r>
              <a:rPr lang="zh-CN" altLang="en-US" sz="2000" b="1">
                <a:solidFill>
                  <a:srgbClr val="000000"/>
                </a:solidFill>
                <a:latin typeface="宋体" panose="02010600030101010101" pitchFamily="2" charset="-122"/>
                <a:ea typeface="宋体" panose="02010600030101010101" pitchFamily="2" charset="-122"/>
              </a:rPr>
              <a:t>代码</a:t>
            </a:r>
            <a:r>
              <a:rPr lang="en-US" altLang="zh-CN" sz="2000" b="1">
                <a:solidFill>
                  <a:srgbClr val="000000"/>
                </a:solidFill>
                <a:latin typeface="宋体" panose="02010600030101010101" pitchFamily="2" charset="-122"/>
                <a:ea typeface="宋体" panose="02010600030101010101" pitchFamily="2" charset="-122"/>
              </a:rPr>
              <a:t>/</a:t>
            </a:r>
            <a:r>
              <a:rPr lang="zh-CN" altLang="en-US" sz="2000" b="1">
                <a:solidFill>
                  <a:srgbClr val="000000"/>
                </a:solidFill>
                <a:latin typeface="宋体" panose="02010600030101010101" pitchFamily="2" charset="-122"/>
                <a:ea typeface="宋体" panose="02010600030101010101" pitchFamily="2" charset="-122"/>
              </a:rPr>
              <a:t>代码更改</a:t>
            </a:r>
            <a:r>
              <a:rPr lang="zh-CN" altLang="en-US" sz="2000">
                <a:solidFill>
                  <a:srgbClr val="000000"/>
                </a:solidFill>
                <a:latin typeface="宋体" panose="02010600030101010101" pitchFamily="2" charset="-122"/>
                <a:ea typeface="宋体" panose="02010600030101010101" pitchFamily="2" charset="-122"/>
              </a:rPr>
              <a:t>预测为“有缺陷”或“无缺陷”</a:t>
            </a:r>
            <a:endParaRPr lang="en-US" altLang="zh-CN" sz="2000">
              <a:solidFill>
                <a:srgbClr val="000000"/>
              </a:solidFill>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14FD7F4E-96B1-4358-A266-33DE59F5FA9E}"/>
              </a:ext>
            </a:extLst>
          </p:cNvPr>
          <p:cNvGrpSpPr/>
          <p:nvPr/>
        </p:nvGrpSpPr>
        <p:grpSpPr>
          <a:xfrm>
            <a:off x="835028" y="4750881"/>
            <a:ext cx="4758267" cy="1156677"/>
            <a:chOff x="835028" y="4750881"/>
            <a:chExt cx="4758267" cy="1156677"/>
          </a:xfrm>
        </p:grpSpPr>
        <p:pic>
          <p:nvPicPr>
            <p:cNvPr id="2" name="图片 1">
              <a:extLst>
                <a:ext uri="{FF2B5EF4-FFF2-40B4-BE49-F238E27FC236}">
                  <a16:creationId xmlns:a16="http://schemas.microsoft.com/office/drawing/2014/main" id="{1688DB04-C864-4140-9838-9CAF137BEAE3}"/>
                </a:ext>
              </a:extLst>
            </p:cNvPr>
            <p:cNvPicPr>
              <a:picLocks noChangeAspect="1"/>
            </p:cNvPicPr>
            <p:nvPr/>
          </p:nvPicPr>
          <p:blipFill>
            <a:blip r:embed="rId6"/>
            <a:stretch>
              <a:fillRect/>
            </a:stretch>
          </p:blipFill>
          <p:spPr>
            <a:xfrm>
              <a:off x="835028" y="5033920"/>
              <a:ext cx="4758267" cy="873638"/>
            </a:xfrm>
            <a:prstGeom prst="rect">
              <a:avLst/>
            </a:prstGeom>
          </p:spPr>
        </p:pic>
        <p:sp>
          <p:nvSpPr>
            <p:cNvPr id="15" name="文本框 14">
              <a:extLst>
                <a:ext uri="{FF2B5EF4-FFF2-40B4-BE49-F238E27FC236}">
                  <a16:creationId xmlns:a16="http://schemas.microsoft.com/office/drawing/2014/main" id="{5876F70A-978F-471D-849D-C02F36157049}"/>
                </a:ext>
              </a:extLst>
            </p:cNvPr>
            <p:cNvSpPr txBox="1"/>
            <p:nvPr/>
          </p:nvSpPr>
          <p:spPr>
            <a:xfrm>
              <a:off x="1522731" y="4750881"/>
              <a:ext cx="3382860" cy="338554"/>
            </a:xfrm>
            <a:prstGeom prst="rect">
              <a:avLst/>
            </a:prstGeom>
            <a:noFill/>
          </p:spPr>
          <p:txBody>
            <a:bodyPr wrap="square">
              <a:spAutoFit/>
            </a:bodyPr>
            <a:lstStyle/>
            <a:p>
              <a:pPr algn="ctr"/>
              <a:r>
                <a:rPr lang="zh-CN" altLang="en-US" sz="1600" i="0" u="none" strike="noStrike" baseline="0">
                  <a:latin typeface="仿宋" panose="02010609060101010101" pitchFamily="49" charset="-122"/>
                  <a:ea typeface="仿宋" panose="02010609060101010101" pitchFamily="49" charset="-122"/>
                </a:rPr>
                <a:t>缺陷预测常见粒度</a:t>
              </a:r>
              <a:endParaRPr lang="zh-CN" altLang="en-US" sz="1600">
                <a:latin typeface="仿宋" panose="02010609060101010101" pitchFamily="49" charset="-122"/>
                <a:ea typeface="仿宋" panose="02010609060101010101" pitchFamily="49" charset="-122"/>
              </a:endParaRPr>
            </a:p>
          </p:txBody>
        </p:sp>
      </p:grpSp>
      <p:grpSp>
        <p:nvGrpSpPr>
          <p:cNvPr id="3" name="组合 2">
            <a:extLst>
              <a:ext uri="{FF2B5EF4-FFF2-40B4-BE49-F238E27FC236}">
                <a16:creationId xmlns:a16="http://schemas.microsoft.com/office/drawing/2014/main" id="{BD474E3C-A12F-48B5-82DA-EBC99A47816F}"/>
              </a:ext>
            </a:extLst>
          </p:cNvPr>
          <p:cNvGrpSpPr/>
          <p:nvPr/>
        </p:nvGrpSpPr>
        <p:grpSpPr>
          <a:xfrm>
            <a:off x="6742543" y="2151922"/>
            <a:ext cx="4002596" cy="3958453"/>
            <a:chOff x="7068297" y="1393193"/>
            <a:chExt cx="3676842" cy="3179774"/>
          </a:xfrm>
        </p:grpSpPr>
        <p:graphicFrame>
          <p:nvGraphicFramePr>
            <p:cNvPr id="17" name="图示 16">
              <a:extLst>
                <a:ext uri="{FF2B5EF4-FFF2-40B4-BE49-F238E27FC236}">
                  <a16:creationId xmlns:a16="http://schemas.microsoft.com/office/drawing/2014/main" id="{BCCD4184-E889-463C-9000-4B116EC3841E}"/>
                </a:ext>
              </a:extLst>
            </p:cNvPr>
            <p:cNvGraphicFramePr/>
            <p:nvPr>
              <p:extLst>
                <p:ext uri="{D42A27DB-BD31-4B8C-83A1-F6EECF244321}">
                  <p14:modId xmlns:p14="http://schemas.microsoft.com/office/powerpoint/2010/main" val="2929029700"/>
                </p:ext>
              </p:extLst>
            </p:nvPr>
          </p:nvGraphicFramePr>
          <p:xfrm>
            <a:off x="7068297" y="1393193"/>
            <a:ext cx="3676842" cy="271836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
          <p:nvSpPr>
            <p:cNvPr id="18" name="文本框 17">
              <a:extLst>
                <a:ext uri="{FF2B5EF4-FFF2-40B4-BE49-F238E27FC236}">
                  <a16:creationId xmlns:a16="http://schemas.microsoft.com/office/drawing/2014/main" id="{1BE7226E-FE52-416B-AAA9-41E735EF7B37}"/>
                </a:ext>
              </a:extLst>
            </p:cNvPr>
            <p:cNvSpPr txBox="1"/>
            <p:nvPr/>
          </p:nvSpPr>
          <p:spPr>
            <a:xfrm>
              <a:off x="7215288" y="4234413"/>
              <a:ext cx="3382860" cy="338554"/>
            </a:xfrm>
            <a:prstGeom prst="rect">
              <a:avLst/>
            </a:prstGeom>
            <a:noFill/>
          </p:spPr>
          <p:txBody>
            <a:bodyPr wrap="square">
              <a:spAutoFit/>
            </a:bodyPr>
            <a:lstStyle/>
            <a:p>
              <a:pPr algn="ctr"/>
              <a:r>
                <a:rPr lang="zh-CN" altLang="en-US" sz="1600" i="0" u="none" strike="noStrike" baseline="0">
                  <a:latin typeface="仿宋" panose="02010609060101010101" pitchFamily="49" charset="-122"/>
                  <a:ea typeface="仿宋" panose="02010609060101010101" pitchFamily="49" charset="-122"/>
                </a:rPr>
                <a:t>缺陷预测流程</a:t>
              </a:r>
              <a:endParaRPr lang="zh-CN" altLang="en-US" sz="1600">
                <a:latin typeface="仿宋" panose="02010609060101010101" pitchFamily="49" charset="-122"/>
                <a:ea typeface="仿宋" panose="02010609060101010101" pitchFamily="49" charset="-122"/>
              </a:endParaRPr>
            </a:p>
          </p:txBody>
        </p:sp>
      </p:grpSp>
    </p:spTree>
    <p:custDataLst>
      <p:tags r:id="rId1"/>
    </p:custDataLst>
    <p:extLst>
      <p:ext uri="{BB962C8B-B14F-4D97-AF65-F5344CB8AC3E}">
        <p14:creationId xmlns:p14="http://schemas.microsoft.com/office/powerpoint/2010/main" val="421038657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956392BF-A47F-4A2A-9339-1CEF0D779103}"/>
              </a:ext>
            </a:extLst>
          </p:cNvPr>
          <p:cNvSpPr/>
          <p:nvPr/>
        </p:nvSpPr>
        <p:spPr>
          <a:xfrm>
            <a:off x="2398978" y="2602907"/>
            <a:ext cx="6967444" cy="45525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RQ1</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observed</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标签（而不是</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标签）的有效性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423989" y="1522603"/>
            <a:ext cx="280614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研究问题</a:t>
            </a:r>
          </a:p>
        </p:txBody>
      </p:sp>
      <p:sp>
        <p:nvSpPr>
          <p:cNvPr id="18" name="矩形 17">
            <a:extLst>
              <a:ext uri="{FF2B5EF4-FFF2-40B4-BE49-F238E27FC236}">
                <a16:creationId xmlns:a16="http://schemas.microsoft.com/office/drawing/2014/main" id="{29D086FE-BA06-4C6A-A3DA-D68069DEC6C4}"/>
              </a:ext>
            </a:extLst>
          </p:cNvPr>
          <p:cNvSpPr/>
          <p:nvPr/>
        </p:nvSpPr>
        <p:spPr>
          <a:xfrm>
            <a:off x="2398979" y="5274549"/>
            <a:ext cx="2970264" cy="45525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RQ5</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整合的好处</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9" name="矩形 48">
            <a:extLst>
              <a:ext uri="{FF2B5EF4-FFF2-40B4-BE49-F238E27FC236}">
                <a16:creationId xmlns:a16="http://schemas.microsoft.com/office/drawing/2014/main" id="{465B50E1-CDB4-45FF-B459-B51E30128145}"/>
              </a:ext>
            </a:extLst>
          </p:cNvPr>
          <p:cNvSpPr/>
          <p:nvPr/>
        </p:nvSpPr>
        <p:spPr>
          <a:xfrm>
            <a:off x="720943" y="3798750"/>
            <a:ext cx="6304049"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3" name="矩形 2"/>
          <p:cNvSpPr/>
          <p:nvPr/>
        </p:nvSpPr>
        <p:spPr>
          <a:xfrm>
            <a:off x="3810760" y="3244334"/>
            <a:ext cx="168250" cy="369332"/>
          </a:xfrm>
          <a:prstGeom prst="rect">
            <a:avLst/>
          </a:prstGeom>
        </p:spPr>
        <p:txBody>
          <a:bodyPr wrap="square">
            <a:spAutoFit/>
          </a:bodyPr>
          <a:lstStyle/>
          <a:p>
            <a:endParaRPr lang="zh-CN" altLang="en-US">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sp>
        <p:nvSpPr>
          <p:cNvPr id="13" name="椭圆 12">
            <a:extLst>
              <a:ext uri="{FF2B5EF4-FFF2-40B4-BE49-F238E27FC236}">
                <a16:creationId xmlns:a16="http://schemas.microsoft.com/office/drawing/2014/main" id="{06F6B1F9-CCA3-40FE-9D87-963B327D161F}"/>
              </a:ext>
            </a:extLst>
          </p:cNvPr>
          <p:cNvSpPr/>
          <p:nvPr/>
        </p:nvSpPr>
        <p:spPr>
          <a:xfrm>
            <a:off x="-2783714" y="1645618"/>
            <a:ext cx="5784740" cy="5424049"/>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14" name="椭圆 13">
            <a:extLst>
              <a:ext uri="{FF2B5EF4-FFF2-40B4-BE49-F238E27FC236}">
                <a16:creationId xmlns:a16="http://schemas.microsoft.com/office/drawing/2014/main" id="{61469426-439C-4E2B-B852-2574C1677CE4}"/>
              </a:ext>
            </a:extLst>
          </p:cNvPr>
          <p:cNvSpPr/>
          <p:nvPr/>
        </p:nvSpPr>
        <p:spPr>
          <a:xfrm>
            <a:off x="9956797" y="64081"/>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4" name="矩形 3"/>
          <p:cNvSpPr/>
          <p:nvPr/>
        </p:nvSpPr>
        <p:spPr>
          <a:xfrm>
            <a:off x="2945923" y="3270818"/>
            <a:ext cx="5552144" cy="455253"/>
          </a:xfrm>
          <a:prstGeom prst="rect">
            <a:avLst/>
          </a:prstGeom>
        </p:spPr>
        <p:txBody>
          <a:bodyPr wrap="square">
            <a:spAutoFit/>
          </a:bodyPr>
          <a:lstStyle/>
          <a:p>
            <a:pPr marL="171450" lvl="0" indent="-171450">
              <a:lnSpc>
                <a:spcPct val="15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RQ2</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：不切实际归一化的影响</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6" name="矩形 5"/>
          <p:cNvSpPr/>
          <p:nvPr/>
        </p:nvSpPr>
        <p:spPr>
          <a:xfrm>
            <a:off x="3230130" y="3938729"/>
            <a:ext cx="7483178" cy="455253"/>
          </a:xfrm>
          <a:prstGeom prst="rect">
            <a:avLst/>
          </a:prstGeom>
        </p:spPr>
        <p:txBody>
          <a:bodyPr wrap="square">
            <a:spAutoFit/>
          </a:bodyPr>
          <a:lstStyle/>
          <a:p>
            <a:pPr marL="171450" lvl="0" indent="-171450">
              <a:lnSpc>
                <a:spcPct val="15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RQ3</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：等待时间的设置：合适的等待时间，等待时间对模型性能影响</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7" name="矩形 6"/>
          <p:cNvSpPr/>
          <p:nvPr/>
        </p:nvSpPr>
        <p:spPr>
          <a:xfrm>
            <a:off x="3139242" y="4606639"/>
            <a:ext cx="5552144" cy="455253"/>
          </a:xfrm>
          <a:prstGeom prst="rect">
            <a:avLst/>
          </a:prstGeom>
        </p:spPr>
        <p:txBody>
          <a:bodyPr wrap="square">
            <a:spAutoFit/>
          </a:bodyPr>
          <a:lstStyle/>
          <a:p>
            <a:pPr marL="171450" lvl="0" indent="-171450">
              <a:lnSpc>
                <a:spcPct val="150000"/>
              </a:lnSpc>
              <a:buClr>
                <a:srgbClr val="B88F4D"/>
              </a:buClr>
              <a:buFont typeface="微软雅黑" panose="020B0503020204020204" pitchFamily="34" charset="-122"/>
              <a:buChar char="o"/>
            </a:pPr>
            <a:r>
              <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RQ4</a:t>
            </a:r>
            <a:r>
              <a:rPr lang="zh-CN" altLang="en-US">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rPr>
              <a:t>：适用的统计测试</a:t>
            </a:r>
            <a:endParaRPr lang="en-US" altLang="zh-CN">
              <a:solidFill>
                <a:srgbClr val="000000">
                  <a:lumMod val="85000"/>
                  <a:lumOff val="15000"/>
                </a:srgbClr>
              </a:solidFill>
              <a:latin typeface="Times New Roman" panose="02020603050405020304" pitchFamily="18" charset="0"/>
              <a:ea typeface="宋体" panose="02010600030101010101" pitchFamily="2" charset="-122"/>
              <a:cs typeface="Times New Roman" panose="02020603050405020304" pitchFamily="18" charset="0"/>
            </a:endParaRPr>
          </a:p>
        </p:txBody>
      </p:sp>
    </p:spTree>
    <p:custDataLst>
      <p:tags r:id="rId1"/>
    </p:custDataLst>
    <p:extLst>
      <p:ext uri="{BB962C8B-B14F-4D97-AF65-F5344CB8AC3E}">
        <p14:creationId xmlns:p14="http://schemas.microsoft.com/office/powerpoint/2010/main" val="169551906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2731838"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RQ1 &amp; RQ2</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实验设置</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6" y="2004413"/>
            <a:ext cx="6049129" cy="3546612"/>
          </a:xfrm>
          <a:prstGeom prst="rect">
            <a:avLst/>
          </a:prstGeom>
          <a:noFill/>
        </p:spPr>
        <p:txBody>
          <a:bodyPr wrap="square" rtlCol="0">
            <a:spAutoFit/>
          </a:bodyPr>
          <a:lstStyle/>
          <a:p>
            <a:pPr marL="171450" indent="-171450">
              <a:lnSpc>
                <a:spcPct val="250000"/>
              </a:lnSpc>
              <a:buClr>
                <a:srgbClr val="B88F4D"/>
              </a:buClr>
              <a:buFont typeface="微软雅黑" panose="020B0503020204020204" pitchFamily="34" charset="-122"/>
              <a:buChar char="o"/>
            </a:pP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研究目的：</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旨在检验</a:t>
            </a:r>
            <a:r>
              <a:rPr lang="en-US" altLang="zh-CN"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设置对其性能评估的影响</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50000"/>
              </a:lnSpc>
              <a:buClr>
                <a:srgbClr val="B88F4D"/>
              </a:buClr>
              <a:buFont typeface="微软雅黑" panose="020B0503020204020204" pitchFamily="34" charset="-122"/>
              <a:buChar char="o"/>
            </a:pP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数据集：</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的开源仓库提供的数据集</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50000"/>
              </a:lnSpc>
              <a:buClr>
                <a:srgbClr val="B88F4D"/>
              </a:buClr>
              <a:buFont typeface="微软雅黑" panose="020B0503020204020204" pitchFamily="34" charset="-122"/>
              <a:buChar char="o"/>
            </a:pPr>
            <a:r>
              <a:rPr lang="zh-CN" altLang="en-US" b="1">
                <a:latin typeface="Times New Roman" panose="02020603050405020304" pitchFamily="18" charset="0"/>
                <a:ea typeface="宋体" panose="02010600030101010101" pitchFamily="2" charset="-122"/>
                <a:cs typeface="Times New Roman" panose="02020603050405020304" pitchFamily="18" charset="0"/>
              </a:rPr>
              <a:t>参数设置：</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50000"/>
              </a:lnSpc>
              <a:buClr>
                <a:srgbClr val="B88F4D"/>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cs typeface="Times New Roman" panose="02020603050405020304" pitchFamily="18" charset="0"/>
              </a:rPr>
              <a:t>BFC</a:t>
            </a:r>
            <a:r>
              <a:rPr lang="zh-CN" altLang="en-US">
                <a:latin typeface="Times New Roman" panose="02020603050405020304" pitchFamily="18" charset="0"/>
                <a:ea typeface="宋体" panose="02010600030101010101" pitchFamily="2" charset="-122"/>
                <a:cs typeface="Times New Roman" panose="02020603050405020304" pitchFamily="18" charset="0"/>
              </a:rPr>
              <a:t>等待时间</a:t>
            </a:r>
            <a:r>
              <a:rPr lang="en-US" altLang="zh-CN">
                <a:latin typeface="Times New Roman" panose="02020603050405020304" pitchFamily="18" charset="0"/>
                <a:ea typeface="宋体" panose="02010600030101010101" pitchFamily="2" charset="-122"/>
                <a:cs typeface="Times New Roman" panose="02020603050405020304" pitchFamily="18" charset="0"/>
              </a:rPr>
              <a:t>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SQA</a:t>
            </a:r>
            <a:r>
              <a:rPr lang="zh-CN" altLang="en-US">
                <a:latin typeface="Times New Roman" panose="02020603050405020304" pitchFamily="18" charset="0"/>
                <a:ea typeface="宋体" panose="02010600030101010101" pitchFamily="2" charset="-122"/>
                <a:cs typeface="Times New Roman" panose="02020603050405020304" pitchFamily="18" charset="0"/>
              </a:rPr>
              <a:t>等待时间</a:t>
            </a:r>
            <a:r>
              <a:rPr lang="en-US" altLang="zh-CN">
                <a:latin typeface="Times New Roman" panose="02020603050405020304" pitchFamily="18" charset="0"/>
                <a:ea typeface="宋体" panose="02010600030101010101" pitchFamily="2" charset="-122"/>
                <a:cs typeface="Times New Roman" panose="02020603050405020304" pitchFamily="18" charset="0"/>
              </a:rPr>
              <a:t>0</a:t>
            </a:r>
          </a:p>
          <a:p>
            <a:pPr marL="171450"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33D8DEDD-9EE2-4840-AF1D-00B7AF872B11}"/>
              </a:ext>
            </a:extLst>
          </p:cNvPr>
          <p:cNvSpPr txBox="1"/>
          <p:nvPr/>
        </p:nvSpPr>
        <p:spPr>
          <a:xfrm>
            <a:off x="6666470" y="1918608"/>
            <a:ext cx="6240162" cy="3435812"/>
          </a:xfrm>
          <a:prstGeom prst="rect">
            <a:avLst/>
          </a:prstGeom>
          <a:noFill/>
        </p:spPr>
        <p:txBody>
          <a:bodyPr wrap="square">
            <a:spAutoFit/>
          </a:bodyPr>
          <a:lstStyle/>
          <a:p>
            <a:pPr marL="171450" indent="-171450">
              <a:lnSpc>
                <a:spcPct val="250000"/>
              </a:lnSpc>
              <a:buClr>
                <a:srgbClr val="B88F4D"/>
              </a:buClr>
              <a:buFont typeface="微软雅黑" panose="020B0503020204020204" pitchFamily="34" charset="-122"/>
              <a:buChar char="o"/>
            </a:pPr>
            <a:r>
              <a:rPr lang="en-US" altLang="zh-CN"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RQ1:</a:t>
            </a: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observed</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 </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vs.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ground truth</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50000"/>
              </a:lnSpc>
              <a:buClr>
                <a:srgbClr val="B88F4D"/>
              </a:buClr>
              <a:buFont typeface="微软雅黑" panose="020B0503020204020204" pitchFamily="34" charset="-122"/>
              <a:buChar char="o"/>
            </a:pPr>
            <a:r>
              <a:rPr lang="en-US" altLang="zh-CN"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RQ2: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全局数据归一化 </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vs.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历史数据归一化</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50000"/>
              </a:lnSpc>
              <a:buClr>
                <a:srgbClr val="B88F4D"/>
              </a:buClr>
              <a:buFont typeface="微软雅黑" panose="020B0503020204020204" pitchFamily="34" charset="-122"/>
              <a:buChar char="o"/>
            </a:pPr>
            <a:r>
              <a:rPr lang="zh-CN" altLang="en-US" b="1">
                <a:latin typeface="Times New Roman" panose="02020603050405020304" pitchFamily="18" charset="0"/>
                <a:ea typeface="宋体" panose="02010600030101010101" pitchFamily="2" charset="-122"/>
                <a:cs typeface="Times New Roman" panose="02020603050405020304" pitchFamily="18" charset="0"/>
              </a:rPr>
              <a:t>性能指标：</a:t>
            </a:r>
            <a:endParaRPr lang="en-US" altLang="zh-CN" b="1">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50000"/>
              </a:lnSpc>
              <a:buClr>
                <a:srgbClr val="B88F4D"/>
              </a:buClr>
              <a:buFont typeface="Wingdings" panose="05000000000000000000" pitchFamily="2" charset="2"/>
              <a:buChar char="Ø"/>
            </a:pPr>
            <a:r>
              <a:rPr lang="en-US" altLang="zh-CN">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1</a:t>
            </a:r>
            <a:r>
              <a:rPr lang="en-US" altLang="zh-CN">
                <a:latin typeface="Times New Roman" panose="02020603050405020304" pitchFamily="18" charset="0"/>
                <a:ea typeface="宋体" panose="02010600030101010101" pitchFamily="2" charset="-122"/>
                <a:cs typeface="Times New Roman" panose="02020603050405020304" pitchFamily="18" charset="0"/>
              </a:rPr>
              <a:t>, FPR, G-mean = sqrt(R</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0</a:t>
            </a:r>
            <a:r>
              <a:rPr lang="en-US" altLang="zh-CN">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R</a:t>
            </a:r>
            <a:r>
              <a:rPr lang="en-US" altLang="zh-CN" baseline="-25000">
                <a:latin typeface="Times New Roman" panose="02020603050405020304" pitchFamily="18" charset="0"/>
                <a:ea typeface="宋体" panose="02010600030101010101" pitchFamily="2" charset="-122"/>
                <a:cs typeface="Times New Roman" panose="02020603050405020304" pitchFamily="18" charset="0"/>
              </a:rPr>
              <a:t>1</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50000"/>
              </a:lnSpc>
              <a:buClr>
                <a:srgbClr val="B88F4D"/>
              </a:buClr>
              <a:buFont typeface="微软雅黑" panose="020B0503020204020204" pitchFamily="34" charset="-122"/>
              <a:buChar char="o"/>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cxnSp>
        <p:nvCxnSpPr>
          <p:cNvPr id="3" name="直接连接符 2">
            <a:extLst>
              <a:ext uri="{FF2B5EF4-FFF2-40B4-BE49-F238E27FC236}">
                <a16:creationId xmlns:a16="http://schemas.microsoft.com/office/drawing/2014/main" id="{10953C31-772C-4E26-82AD-B945BE09A8D4}"/>
              </a:ext>
            </a:extLst>
          </p:cNvPr>
          <p:cNvCxnSpPr/>
          <p:nvPr/>
        </p:nvCxnSpPr>
        <p:spPr>
          <a:xfrm>
            <a:off x="6588649" y="1503135"/>
            <a:ext cx="0" cy="4320000"/>
          </a:xfrm>
          <a:prstGeom prst="line">
            <a:avLst/>
          </a:prstGeom>
          <a:ln>
            <a:solidFill>
              <a:schemeClr val="bg2">
                <a:lumMod val="75000"/>
              </a:schemeClr>
            </a:solidFill>
          </a:ln>
        </p:spPr>
        <p:style>
          <a:lnRef idx="1">
            <a:schemeClr val="dk1"/>
          </a:lnRef>
          <a:fillRef idx="0">
            <a:schemeClr val="dk1"/>
          </a:fillRef>
          <a:effectRef idx="0">
            <a:schemeClr val="dk1"/>
          </a:effectRef>
          <a:fontRef idx="minor">
            <a:schemeClr val="tx1"/>
          </a:fontRef>
        </p:style>
      </p:cxnSp>
    </p:spTree>
    <p:custDataLst>
      <p:tags r:id="rId1"/>
    </p:custDataLst>
    <p:extLst>
      <p:ext uri="{BB962C8B-B14F-4D97-AF65-F5344CB8AC3E}">
        <p14:creationId xmlns:p14="http://schemas.microsoft.com/office/powerpoint/2010/main" val="30353301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RQ1</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783472" y="2130019"/>
            <a:ext cx="5236327" cy="2574294"/>
          </a:xfrm>
          <a:prstGeom prst="rect">
            <a:avLst/>
          </a:prstGeom>
          <a:noFill/>
        </p:spPr>
        <p:txBody>
          <a:bodyPr wrap="square" rtlCol="0">
            <a:spAutoFit/>
          </a:bodyPr>
          <a:lstStyle/>
          <a:p>
            <a:pPr marL="171450" lvl="1"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71.4%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的情况下，</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G-mean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的观测值低于使用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ground truth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标签评估下的理想值</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57.1%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的情况下，</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MCC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的观测值低于使用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ground truth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标签评估下的理想值</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在绝大多数情况下性能偏差统计学显著</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9" name="组合 8">
            <a:extLst>
              <a:ext uri="{FF2B5EF4-FFF2-40B4-BE49-F238E27FC236}">
                <a16:creationId xmlns:a16="http://schemas.microsoft.com/office/drawing/2014/main" id="{55E0E8AD-4729-4D3D-B6D5-2400826836DE}"/>
              </a:ext>
            </a:extLst>
          </p:cNvPr>
          <p:cNvGrpSpPr/>
          <p:nvPr/>
        </p:nvGrpSpPr>
        <p:grpSpPr>
          <a:xfrm>
            <a:off x="6444111" y="1435294"/>
            <a:ext cx="4564651" cy="2210053"/>
            <a:chOff x="4519745" y="1323320"/>
            <a:chExt cx="4564651" cy="2210053"/>
          </a:xfrm>
        </p:grpSpPr>
        <p:sp>
          <p:nvSpPr>
            <p:cNvPr id="4" name="矩形 3"/>
            <p:cNvSpPr/>
            <p:nvPr/>
          </p:nvSpPr>
          <p:spPr>
            <a:xfrm>
              <a:off x="4590858" y="3010153"/>
              <a:ext cx="4493538" cy="523220"/>
            </a:xfrm>
            <a:prstGeom prst="rect">
              <a:avLst/>
            </a:prstGeom>
          </p:spPr>
          <p:txBody>
            <a:bodyPr wrap="none">
              <a:spAutoFit/>
            </a:bodyPr>
            <a:lstStyle/>
            <a:p>
              <a:pPr algn="ctr"/>
              <a:r>
                <a:rPr lang="zh-CN" altLang="en-US" sz="1400">
                  <a:latin typeface="仿宋" panose="02010609060101010101" pitchFamily="49" charset="-122"/>
                  <a:ea typeface="仿宋" panose="02010609060101010101" pitchFamily="49" charset="-122"/>
                  <a:cs typeface="Times New Roman" panose="02020603050405020304" pitchFamily="18" charset="0"/>
                </a:rPr>
                <a:t>使用</a:t>
              </a:r>
              <a:r>
                <a:rPr lang="en-US" altLang="zh-CN" sz="1400">
                  <a:latin typeface="仿宋" panose="02010609060101010101" pitchFamily="49" charset="-122"/>
                  <a:ea typeface="仿宋" panose="02010609060101010101" pitchFamily="49" charset="-122"/>
                  <a:cs typeface="Times New Roman" panose="02020603050405020304" pitchFamily="18" charset="0"/>
                </a:rPr>
                <a:t>observed </a:t>
              </a:r>
              <a:r>
                <a:rPr lang="zh-CN" altLang="en-US" sz="1400">
                  <a:latin typeface="仿宋" panose="02010609060101010101" pitchFamily="49" charset="-122"/>
                  <a:ea typeface="仿宋" panose="02010609060101010101" pitchFamily="49" charset="-122"/>
                  <a:cs typeface="Times New Roman" panose="02020603050405020304" pitchFamily="18" charset="0"/>
                </a:rPr>
                <a:t>标签替换</a:t>
              </a:r>
              <a:r>
                <a:rPr lang="en-US" altLang="zh-CN" sz="1400">
                  <a:latin typeface="仿宋" panose="02010609060101010101" pitchFamily="49" charset="-122"/>
                  <a:ea typeface="仿宋" panose="02010609060101010101" pitchFamily="49" charset="-122"/>
                  <a:cs typeface="Times New Roman" panose="02020603050405020304" pitchFamily="18" charset="0"/>
                </a:rPr>
                <a:t>ground truth </a:t>
              </a:r>
              <a:r>
                <a:rPr lang="zh-CN" altLang="en-US" sz="1400">
                  <a:latin typeface="仿宋" panose="02010609060101010101" pitchFamily="49" charset="-122"/>
                  <a:ea typeface="仿宋" panose="02010609060101010101" pitchFamily="49" charset="-122"/>
                  <a:cs typeface="Times New Roman" panose="02020603050405020304" pitchFamily="18" charset="0"/>
                </a:rPr>
                <a:t>标签之前和之后</a:t>
              </a:r>
              <a:endParaRPr lang="en-US" altLang="zh-CN" sz="1400">
                <a:latin typeface="仿宋" panose="02010609060101010101" pitchFamily="49" charset="-122"/>
                <a:ea typeface="仿宋" panose="02010609060101010101" pitchFamily="49" charset="-122"/>
                <a:cs typeface="Times New Roman" panose="02020603050405020304" pitchFamily="18" charset="0"/>
              </a:endParaRPr>
            </a:p>
            <a:p>
              <a:pPr algn="ctr"/>
              <a:r>
                <a:rPr lang="en-US" altLang="zh-CN" sz="1400" err="1">
                  <a:latin typeface="仿宋" panose="02010609060101010101" pitchFamily="49" charset="-122"/>
                  <a:ea typeface="仿宋" panose="02010609060101010101" pitchFamily="49" charset="-122"/>
                  <a:cs typeface="Times New Roman" panose="02020603050405020304" pitchFamily="18" charset="0"/>
                </a:rPr>
                <a:t>HumLa</a:t>
              </a:r>
              <a:r>
                <a:rPr lang="en-US" altLang="zh-CN" sz="1400">
                  <a:latin typeface="仿宋" panose="02010609060101010101" pitchFamily="49" charset="-122"/>
                  <a:ea typeface="仿宋" panose="02010609060101010101" pitchFamily="49" charset="-122"/>
                  <a:cs typeface="Times New Roman" panose="02020603050405020304" pitchFamily="18" charset="0"/>
                </a:rPr>
                <a:t> </a:t>
              </a:r>
              <a:r>
                <a:rPr lang="zh-CN" altLang="en-US" sz="1400">
                  <a:latin typeface="仿宋" panose="02010609060101010101" pitchFamily="49" charset="-122"/>
                  <a:ea typeface="仿宋" panose="02010609060101010101" pitchFamily="49" charset="-122"/>
                  <a:cs typeface="Times New Roman" panose="02020603050405020304" pitchFamily="18" charset="0"/>
                </a:rPr>
                <a:t>的平均性能对比</a:t>
              </a:r>
            </a:p>
          </p:txBody>
        </p:sp>
        <p:grpSp>
          <p:nvGrpSpPr>
            <p:cNvPr id="7" name="组合 6">
              <a:extLst>
                <a:ext uri="{FF2B5EF4-FFF2-40B4-BE49-F238E27FC236}">
                  <a16:creationId xmlns:a16="http://schemas.microsoft.com/office/drawing/2014/main" id="{42CBDCB1-9D54-4799-8DE6-C3AA7EF55163}"/>
                </a:ext>
              </a:extLst>
            </p:cNvPr>
            <p:cNvGrpSpPr/>
            <p:nvPr/>
          </p:nvGrpSpPr>
          <p:grpSpPr>
            <a:xfrm>
              <a:off x="4519745" y="1323320"/>
              <a:ext cx="4441362" cy="1741884"/>
              <a:chOff x="4760376" y="2626324"/>
              <a:chExt cx="4441362" cy="1741884"/>
            </a:xfrm>
          </p:grpSpPr>
          <p:pic>
            <p:nvPicPr>
              <p:cNvPr id="3" name="图片 2">
                <a:extLst>
                  <a:ext uri="{FF2B5EF4-FFF2-40B4-BE49-F238E27FC236}">
                    <a16:creationId xmlns:a16="http://schemas.microsoft.com/office/drawing/2014/main" id="{06C9E534-5D8C-4AD7-9974-1E0084CC5615}"/>
                  </a:ext>
                </a:extLst>
              </p:cNvPr>
              <p:cNvPicPr>
                <a:picLocks noChangeAspect="1"/>
              </p:cNvPicPr>
              <p:nvPr/>
            </p:nvPicPr>
            <p:blipFill>
              <a:blip r:embed="rId6"/>
              <a:stretch>
                <a:fillRect/>
              </a:stretch>
            </p:blipFill>
            <p:spPr>
              <a:xfrm>
                <a:off x="4760376" y="2636608"/>
                <a:ext cx="2137071" cy="1731600"/>
              </a:xfrm>
              <a:prstGeom prst="rect">
                <a:avLst/>
              </a:prstGeom>
            </p:spPr>
          </p:pic>
          <p:pic>
            <p:nvPicPr>
              <p:cNvPr id="6" name="图片 5">
                <a:extLst>
                  <a:ext uri="{FF2B5EF4-FFF2-40B4-BE49-F238E27FC236}">
                    <a16:creationId xmlns:a16="http://schemas.microsoft.com/office/drawing/2014/main" id="{67CADE0E-4090-4A1F-AD9B-7AF2D1EC9000}"/>
                  </a:ext>
                </a:extLst>
              </p:cNvPr>
              <p:cNvPicPr>
                <a:picLocks noChangeAspect="1"/>
              </p:cNvPicPr>
              <p:nvPr/>
            </p:nvPicPr>
            <p:blipFill>
              <a:blip r:embed="rId7"/>
              <a:stretch>
                <a:fillRect/>
              </a:stretch>
            </p:blipFill>
            <p:spPr>
              <a:xfrm>
                <a:off x="7078258" y="2626324"/>
                <a:ext cx="2123480" cy="1731600"/>
              </a:xfrm>
              <a:prstGeom prst="rect">
                <a:avLst/>
              </a:prstGeom>
            </p:spPr>
          </p:pic>
        </p:grpSp>
      </p:grpSp>
      <p:pic>
        <p:nvPicPr>
          <p:cNvPr id="10" name="图片 9">
            <a:extLst>
              <a:ext uri="{FF2B5EF4-FFF2-40B4-BE49-F238E27FC236}">
                <a16:creationId xmlns:a16="http://schemas.microsoft.com/office/drawing/2014/main" id="{18FEE8E6-C140-40A1-8D83-06949357F3D1}"/>
              </a:ext>
            </a:extLst>
          </p:cNvPr>
          <p:cNvPicPr>
            <a:picLocks noChangeAspect="1"/>
          </p:cNvPicPr>
          <p:nvPr/>
        </p:nvPicPr>
        <p:blipFill>
          <a:blip r:embed="rId8"/>
          <a:stretch>
            <a:fillRect/>
          </a:stretch>
        </p:blipFill>
        <p:spPr>
          <a:xfrm>
            <a:off x="6577696" y="3776964"/>
            <a:ext cx="2092871" cy="1785600"/>
          </a:xfrm>
          <a:prstGeom prst="rect">
            <a:avLst/>
          </a:prstGeom>
        </p:spPr>
      </p:pic>
      <p:pic>
        <p:nvPicPr>
          <p:cNvPr id="11" name="图片 10">
            <a:extLst>
              <a:ext uri="{FF2B5EF4-FFF2-40B4-BE49-F238E27FC236}">
                <a16:creationId xmlns:a16="http://schemas.microsoft.com/office/drawing/2014/main" id="{98E6C2D2-6480-44B6-B5B2-F1319ED61043}"/>
              </a:ext>
            </a:extLst>
          </p:cNvPr>
          <p:cNvPicPr>
            <a:picLocks noChangeAspect="1"/>
          </p:cNvPicPr>
          <p:nvPr/>
        </p:nvPicPr>
        <p:blipFill>
          <a:blip r:embed="rId9"/>
          <a:stretch>
            <a:fillRect/>
          </a:stretch>
        </p:blipFill>
        <p:spPr>
          <a:xfrm>
            <a:off x="8845723" y="3783259"/>
            <a:ext cx="2039750" cy="1785600"/>
          </a:xfrm>
          <a:prstGeom prst="rect">
            <a:avLst/>
          </a:prstGeom>
        </p:spPr>
      </p:pic>
      <p:sp>
        <p:nvSpPr>
          <p:cNvPr id="21" name="文本框 20">
            <a:extLst>
              <a:ext uri="{FF2B5EF4-FFF2-40B4-BE49-F238E27FC236}">
                <a16:creationId xmlns:a16="http://schemas.microsoft.com/office/drawing/2014/main" id="{54CBB49F-3EFB-4F9D-9D1C-65825C2ED044}"/>
              </a:ext>
            </a:extLst>
          </p:cNvPr>
          <p:cNvSpPr txBox="1"/>
          <p:nvPr/>
        </p:nvSpPr>
        <p:spPr>
          <a:xfrm>
            <a:off x="783473" y="5075236"/>
            <a:ext cx="5380260"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a:t>
            </a:r>
            <a:r>
              <a:rPr lang="en-US" altLang="zh-CN" err="1">
                <a:latin typeface="Times New Roman" panose="02020603050405020304" pitchFamily="18" charset="0"/>
                <a:ea typeface="仿宋" panose="02010609060101010101" pitchFamily="49" charset="-122"/>
                <a:cs typeface="Times New Roman" panose="02020603050405020304" pitchFamily="18" charset="0"/>
              </a:rPr>
              <a:t>HumLa</a:t>
            </a:r>
            <a:r>
              <a:rPr lang="zh-CN" altLang="en-US">
                <a:latin typeface="仿宋" panose="02010609060101010101" pitchFamily="49" charset="-122"/>
                <a:ea typeface="仿宋" panose="02010609060101010101" pitchFamily="49" charset="-122"/>
              </a:rPr>
              <a:t>使用的</a:t>
            </a:r>
            <a:r>
              <a:rPr lang="en-US" altLang="zh-CN">
                <a:latin typeface="Times New Roman" panose="02020603050405020304" pitchFamily="18" charset="0"/>
                <a:ea typeface="仿宋" panose="02010609060101010101" pitchFamily="49" charset="-122"/>
                <a:cs typeface="Times New Roman" panose="02020603050405020304" pitchFamily="18" charset="0"/>
              </a:rPr>
              <a:t>ground truth</a:t>
            </a:r>
            <a:r>
              <a:rPr lang="zh-CN" altLang="en-US">
                <a:latin typeface="仿宋" panose="02010609060101010101" pitchFamily="49" charset="-122"/>
                <a:ea typeface="仿宋" panose="02010609060101010101" pitchFamily="49" charset="-122"/>
              </a:rPr>
              <a:t>标签会使得模型的性能值相比于实际情况被高估。</a:t>
            </a:r>
          </a:p>
        </p:txBody>
      </p:sp>
    </p:spTree>
    <p:custDataLst>
      <p:tags r:id="rId1"/>
    </p:custDataLst>
    <p:extLst>
      <p:ext uri="{BB962C8B-B14F-4D97-AF65-F5344CB8AC3E}">
        <p14:creationId xmlns:p14="http://schemas.microsoft.com/office/powerpoint/2010/main" val="31674110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RQ2</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783472" y="2043519"/>
            <a:ext cx="5312527" cy="2315762"/>
          </a:xfrm>
          <a:prstGeom prst="rect">
            <a:avLst/>
          </a:prstGeom>
          <a:noFill/>
        </p:spPr>
        <p:txBody>
          <a:bodyPr wrap="square" rtlCol="0">
            <a:spAutoFit/>
          </a:bodyPr>
          <a:lstStyle/>
          <a:p>
            <a:pPr marL="171450" lvl="1" indent="-171450">
              <a:lnSpc>
                <a:spcPct val="130000"/>
              </a:lnSpc>
              <a:spcAft>
                <a:spcPts val="18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57.1%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的情况下，修正特征归一化策略后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G-mean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下降</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130000"/>
              </a:lnSpc>
              <a:spcAft>
                <a:spcPts val="18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64.3%</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的情况下，修正特征归一化策略后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MCC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下降</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130000"/>
              </a:lnSpc>
              <a:spcAft>
                <a:spcPts val="18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性能变化在大多数项目中都具有统计学意义</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 name="矩形 3"/>
          <p:cNvSpPr/>
          <p:nvPr/>
        </p:nvSpPr>
        <p:spPr>
          <a:xfrm>
            <a:off x="6735627" y="3024362"/>
            <a:ext cx="4288353" cy="584775"/>
          </a:xfrm>
          <a:prstGeom prst="rect">
            <a:avLst/>
          </a:prstGeom>
        </p:spPr>
        <p:txBody>
          <a:bodyPr wrap="none">
            <a:spAutoFit/>
          </a:bodyPr>
          <a:lstStyle/>
          <a:p>
            <a:pPr algn="ctr"/>
            <a:r>
              <a:rPr lang="zh-CN" altLang="en-US" sz="1600">
                <a:latin typeface="仿宋" panose="02010609060101010101" pitchFamily="49" charset="-122"/>
                <a:ea typeface="仿宋" panose="02010609060101010101" pitchFamily="49" charset="-122"/>
                <a:cs typeface="Times New Roman" panose="02020603050405020304" pitchFamily="18" charset="0"/>
              </a:rPr>
              <a:t>使用全局数据和使用历史数据进行特征归一化</a:t>
            </a:r>
            <a:endParaRPr lang="en-US" altLang="zh-CN" sz="1600">
              <a:latin typeface="仿宋" panose="02010609060101010101" pitchFamily="49" charset="-122"/>
              <a:ea typeface="仿宋" panose="02010609060101010101" pitchFamily="49" charset="-122"/>
              <a:cs typeface="Times New Roman" panose="02020603050405020304" pitchFamily="18" charset="0"/>
            </a:endParaRPr>
          </a:p>
          <a:p>
            <a:pPr algn="ctr"/>
            <a:r>
              <a:rPr lang="zh-CN" altLang="en-US" sz="1600">
                <a:latin typeface="仿宋" panose="02010609060101010101" pitchFamily="49" charset="-122"/>
                <a:ea typeface="仿宋" panose="02010609060101010101" pitchFamily="49" charset="-122"/>
                <a:cs typeface="Times New Roman" panose="02020603050405020304" pitchFamily="18" charset="0"/>
              </a:rPr>
              <a:t>的</a:t>
            </a:r>
            <a:r>
              <a:rPr lang="en-US" altLang="zh-CN" sz="1600" err="1">
                <a:latin typeface="仿宋" panose="02010609060101010101" pitchFamily="49" charset="-122"/>
                <a:ea typeface="仿宋" panose="02010609060101010101" pitchFamily="49" charset="-122"/>
                <a:cs typeface="Times New Roman" panose="02020603050405020304" pitchFamily="18" charset="0"/>
              </a:rPr>
              <a:t>HumLa</a:t>
            </a:r>
            <a:r>
              <a:rPr lang="zh-CN" altLang="en-US" sz="1600">
                <a:latin typeface="仿宋" panose="02010609060101010101" pitchFamily="49" charset="-122"/>
                <a:ea typeface="仿宋" panose="02010609060101010101" pitchFamily="49" charset="-122"/>
                <a:cs typeface="Times New Roman" panose="02020603050405020304" pitchFamily="18" charset="0"/>
              </a:rPr>
              <a:t>的观测性能平均值</a:t>
            </a:r>
          </a:p>
        </p:txBody>
      </p:sp>
      <p:sp>
        <p:nvSpPr>
          <p:cNvPr id="17" name="文本框 16">
            <a:extLst>
              <a:ext uri="{FF2B5EF4-FFF2-40B4-BE49-F238E27FC236}">
                <a16:creationId xmlns:a16="http://schemas.microsoft.com/office/drawing/2014/main" id="{4E9A6769-1BAA-42F3-B59F-E7253CC39D86}"/>
              </a:ext>
            </a:extLst>
          </p:cNvPr>
          <p:cNvSpPr txBox="1"/>
          <p:nvPr/>
        </p:nvSpPr>
        <p:spPr>
          <a:xfrm>
            <a:off x="783473" y="4655105"/>
            <a:ext cx="538026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结论：解决不切实际的归一化对确保</a:t>
            </a:r>
            <a:r>
              <a:rPr lang="en-US" altLang="zh-CN">
                <a:latin typeface="Times New Roman" panose="02020603050405020304" pitchFamily="18" charset="0"/>
                <a:ea typeface="仿宋" panose="02010609060101010101" pitchFamily="49" charset="-122"/>
                <a:cs typeface="Times New Roman" panose="02020603050405020304" pitchFamily="18" charset="0"/>
              </a:rPr>
              <a:t>HITL O-JIT-SDP</a:t>
            </a:r>
            <a:r>
              <a:rPr lang="zh-CN" altLang="en-US">
                <a:latin typeface="仿宋" panose="02010609060101010101" pitchFamily="49" charset="-122"/>
                <a:ea typeface="仿宋" panose="02010609060101010101" pitchFamily="49" charset="-122"/>
              </a:rPr>
              <a:t>的准确评估及其在实际应用中的适用性至关重要</a:t>
            </a:r>
          </a:p>
        </p:txBody>
      </p:sp>
      <p:pic>
        <p:nvPicPr>
          <p:cNvPr id="2" name="图片 1">
            <a:extLst>
              <a:ext uri="{FF2B5EF4-FFF2-40B4-BE49-F238E27FC236}">
                <a16:creationId xmlns:a16="http://schemas.microsoft.com/office/drawing/2014/main" id="{90EB58A9-BB54-4AA0-BFFC-89DF81269D7F}"/>
              </a:ext>
            </a:extLst>
          </p:cNvPr>
          <p:cNvPicPr>
            <a:picLocks noChangeAspect="1"/>
          </p:cNvPicPr>
          <p:nvPr/>
        </p:nvPicPr>
        <p:blipFill>
          <a:blip r:embed="rId6"/>
          <a:stretch>
            <a:fillRect/>
          </a:stretch>
        </p:blipFill>
        <p:spPr>
          <a:xfrm>
            <a:off x="6404021" y="1320962"/>
            <a:ext cx="4514010" cy="1732092"/>
          </a:xfrm>
          <a:prstGeom prst="rect">
            <a:avLst/>
          </a:prstGeom>
        </p:spPr>
      </p:pic>
      <p:pic>
        <p:nvPicPr>
          <p:cNvPr id="8" name="图片 7">
            <a:extLst>
              <a:ext uri="{FF2B5EF4-FFF2-40B4-BE49-F238E27FC236}">
                <a16:creationId xmlns:a16="http://schemas.microsoft.com/office/drawing/2014/main" id="{DE22EDCC-6D20-401F-906C-5C03323F4E1F}"/>
              </a:ext>
            </a:extLst>
          </p:cNvPr>
          <p:cNvPicPr>
            <a:picLocks noChangeAspect="1"/>
          </p:cNvPicPr>
          <p:nvPr/>
        </p:nvPicPr>
        <p:blipFill>
          <a:blip r:embed="rId7"/>
          <a:stretch>
            <a:fillRect/>
          </a:stretch>
        </p:blipFill>
        <p:spPr>
          <a:xfrm>
            <a:off x="6432016" y="3854119"/>
            <a:ext cx="2229010" cy="1784170"/>
          </a:xfrm>
          <a:prstGeom prst="rect">
            <a:avLst/>
          </a:prstGeom>
        </p:spPr>
      </p:pic>
      <p:pic>
        <p:nvPicPr>
          <p:cNvPr id="10" name="图片 9">
            <a:extLst>
              <a:ext uri="{FF2B5EF4-FFF2-40B4-BE49-F238E27FC236}">
                <a16:creationId xmlns:a16="http://schemas.microsoft.com/office/drawing/2014/main" id="{4ED80C0D-CBD1-4A8D-B66E-ED388045C15A}"/>
              </a:ext>
            </a:extLst>
          </p:cNvPr>
          <p:cNvPicPr>
            <a:picLocks noChangeAspect="1"/>
          </p:cNvPicPr>
          <p:nvPr/>
        </p:nvPicPr>
        <p:blipFill>
          <a:blip r:embed="rId8"/>
          <a:stretch>
            <a:fillRect/>
          </a:stretch>
        </p:blipFill>
        <p:spPr>
          <a:xfrm>
            <a:off x="8871318" y="3873558"/>
            <a:ext cx="2187822" cy="1785600"/>
          </a:xfrm>
          <a:prstGeom prst="rect">
            <a:avLst/>
          </a:prstGeom>
        </p:spPr>
      </p:pic>
    </p:spTree>
    <p:custDataLst>
      <p:tags r:id="rId1"/>
    </p:custDataLst>
    <p:extLst>
      <p:ext uri="{BB962C8B-B14F-4D97-AF65-F5344CB8AC3E}">
        <p14:creationId xmlns:p14="http://schemas.microsoft.com/office/powerpoint/2010/main" val="246218922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RQ3</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实验设置</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6636755" cy="5140766"/>
          </a:xfrm>
          <a:prstGeom prst="rect">
            <a:avLst/>
          </a:prstGeom>
          <a:noFill/>
        </p:spPr>
        <p:txBody>
          <a:bodyPr wrap="square" rtlCol="0">
            <a:spAutoFit/>
          </a:bodyPr>
          <a:lstStyle/>
          <a:p>
            <a:pPr marL="171450" indent="-171450">
              <a:lnSpc>
                <a:spcPct val="200000"/>
              </a:lnSpc>
              <a:buClr>
                <a:srgbClr val="B88F4D"/>
              </a:buClr>
              <a:buFont typeface="微软雅黑" panose="020B0503020204020204" pitchFamily="34" charset="-122"/>
              <a:buChar char="o"/>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研究目的：评估</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HILT O-JIT-SDP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在不同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1600"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SQA</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W</a:t>
            </a:r>
            <a:r>
              <a:rPr lang="en-US" altLang="zh-CN" sz="1600"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BFC</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下的预测性能</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00000"/>
              </a:lnSpc>
              <a:buClr>
                <a:srgbClr val="B88F4D"/>
              </a:buClr>
              <a:buFont typeface="微软雅黑" panose="020B0503020204020204" pitchFamily="34" charset="-122"/>
              <a:buChar char="o"/>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数据集：使用</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commit guru</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收集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10</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个开源项目的</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commit</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和特征</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00000"/>
              </a:lnSpc>
              <a:buClr>
                <a:srgbClr val="B88F4D"/>
              </a:buClr>
              <a:buFont typeface="微软雅黑" panose="020B0503020204020204" pitchFamily="34" charset="-122"/>
              <a:buChar char="o"/>
            </a:pPr>
            <a:r>
              <a:rPr lang="zh-CN" altLang="en-US" sz="1600">
                <a:latin typeface="Times New Roman" panose="02020603050405020304" pitchFamily="18" charset="0"/>
                <a:ea typeface="宋体" panose="02010600030101010101" pitchFamily="2" charset="-122"/>
                <a:cs typeface="Times New Roman" panose="02020603050405020304" pitchFamily="18" charset="0"/>
              </a:rPr>
              <a:t>参数设置：</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00000"/>
              </a:lnSpc>
              <a:buClr>
                <a:srgbClr val="B88F4D"/>
              </a:buClr>
              <a:buFont typeface="Wingdings" panose="05000000000000000000" pitchFamily="2" charset="2"/>
              <a:buChar char="Ø"/>
            </a:pPr>
            <a:r>
              <a:rPr lang="en-US" altLang="zh-CN" sz="1600">
                <a:latin typeface="Times New Roman" panose="02020603050405020304" pitchFamily="18" charset="0"/>
                <a:ea typeface="宋体" panose="02010600030101010101" pitchFamily="2" charset="-122"/>
                <a:cs typeface="Times New Roman" panose="02020603050405020304" pitchFamily="18" charset="0"/>
              </a:rPr>
              <a:t>BFC</a:t>
            </a:r>
            <a:r>
              <a:rPr lang="zh-CN" altLang="en-US" sz="1600">
                <a:latin typeface="Times New Roman" panose="02020603050405020304" pitchFamily="18" charset="0"/>
                <a:ea typeface="宋体" panose="02010600030101010101" pitchFamily="2" charset="-122"/>
                <a:cs typeface="Times New Roman" panose="02020603050405020304" pitchFamily="18" charset="0"/>
              </a:rPr>
              <a:t>等待时间</a:t>
            </a:r>
            <a:r>
              <a:rPr lang="en-US" altLang="zh-CN" sz="1600">
                <a:latin typeface="Times New Roman" panose="02020603050405020304" pitchFamily="18" charset="0"/>
                <a:ea typeface="宋体" panose="02010600030101010101" pitchFamily="2" charset="-122"/>
                <a:cs typeface="Times New Roman" panose="02020603050405020304" pitchFamily="18" charset="0"/>
              </a:rPr>
              <a:t>{1,3,7,</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15</a:t>
            </a:r>
            <a:r>
              <a:rPr lang="en-US" altLang="zh-CN" sz="1600">
                <a:latin typeface="Times New Roman" panose="02020603050405020304" pitchFamily="18" charset="0"/>
                <a:ea typeface="宋体" panose="02010600030101010101" pitchFamily="2" charset="-122"/>
                <a:cs typeface="Times New Roman" panose="02020603050405020304" pitchFamily="18" charset="0"/>
              </a:rPr>
              <a:t>,30,60,90}</a:t>
            </a:r>
            <a:r>
              <a:rPr lang="zh-CN" altLang="en-US" sz="1600">
                <a:latin typeface="Times New Roman" panose="02020603050405020304" pitchFamily="18" charset="0"/>
                <a:ea typeface="宋体" panose="02010600030101010101" pitchFamily="2" charset="-122"/>
                <a:cs typeface="Times New Roman" panose="02020603050405020304" pitchFamily="18" charset="0"/>
              </a:rPr>
              <a:t>天</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00000"/>
              </a:lnSpc>
              <a:buClr>
                <a:srgbClr val="B88F4D"/>
              </a:buClr>
              <a:buFont typeface="Wingdings" panose="05000000000000000000" pitchFamily="2" charset="2"/>
              <a:buChar char="Ø"/>
            </a:pPr>
            <a:r>
              <a:rPr lang="en-US" altLang="zh-CN" sz="1600">
                <a:latin typeface="Times New Roman" panose="02020603050405020304" pitchFamily="18" charset="0"/>
                <a:ea typeface="宋体" panose="02010600030101010101" pitchFamily="2" charset="-122"/>
                <a:cs typeface="Times New Roman" panose="02020603050405020304" pitchFamily="18" charset="0"/>
              </a:rPr>
              <a:t>SQA</a:t>
            </a:r>
            <a:r>
              <a:rPr lang="zh-CN" altLang="en-US" sz="1600">
                <a:latin typeface="Times New Roman" panose="02020603050405020304" pitchFamily="18" charset="0"/>
                <a:ea typeface="宋体" panose="02010600030101010101" pitchFamily="2" charset="-122"/>
                <a:cs typeface="Times New Roman" panose="02020603050405020304" pitchFamily="18" charset="0"/>
              </a:rPr>
              <a:t>等待时间</a:t>
            </a:r>
            <a:r>
              <a:rPr lang="en-US" altLang="zh-CN" sz="1600">
                <a:latin typeface="Times New Roman" panose="02020603050405020304" pitchFamily="18" charset="0"/>
                <a:ea typeface="宋体" panose="02010600030101010101" pitchFamily="2" charset="-122"/>
                <a:cs typeface="Times New Roman" panose="02020603050405020304" pitchFamily="18" charset="0"/>
              </a:rPr>
              <a:t>{1,3,</a:t>
            </a:r>
            <a:r>
              <a:rPr lang="en-US" altLang="zh-CN" sz="1600" b="1">
                <a:latin typeface="Times New Roman" panose="02020603050405020304" pitchFamily="18" charset="0"/>
                <a:ea typeface="宋体" panose="02010600030101010101" pitchFamily="2" charset="-122"/>
                <a:cs typeface="Times New Roman" panose="02020603050405020304" pitchFamily="18" charset="0"/>
              </a:rPr>
              <a:t>7</a:t>
            </a:r>
            <a:r>
              <a:rPr lang="en-US" altLang="zh-CN" sz="1600">
                <a:latin typeface="Times New Roman" panose="02020603050405020304" pitchFamily="18" charset="0"/>
                <a:ea typeface="宋体" panose="02010600030101010101" pitchFamily="2" charset="-122"/>
                <a:cs typeface="Times New Roman" panose="02020603050405020304" pitchFamily="18" charset="0"/>
              </a:rPr>
              <a:t>,15,30,60,90}</a:t>
            </a:r>
            <a:r>
              <a:rPr lang="zh-CN" altLang="en-US" sz="1600">
                <a:latin typeface="Times New Roman" panose="02020603050405020304" pitchFamily="18" charset="0"/>
                <a:ea typeface="宋体" panose="02010600030101010101" pitchFamily="2" charset="-122"/>
                <a:cs typeface="Times New Roman" panose="02020603050405020304" pitchFamily="18" charset="0"/>
              </a:rPr>
              <a:t>天</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00000"/>
              </a:lnSpc>
              <a:buClr>
                <a:srgbClr val="B88F4D"/>
              </a:buClr>
              <a:buFont typeface="微软雅黑" panose="020B0503020204020204" pitchFamily="34" charset="-122"/>
              <a:buChar char="o"/>
            </a:pPr>
            <a:r>
              <a:rPr lang="zh-CN" altLang="en-US" sz="1600">
                <a:latin typeface="Times New Roman" panose="02020603050405020304" pitchFamily="18" charset="0"/>
                <a:ea typeface="宋体" panose="02010600030101010101" pitchFamily="2" charset="-122"/>
                <a:cs typeface="Times New Roman" panose="02020603050405020304" pitchFamily="18" charset="0"/>
              </a:rPr>
              <a:t>性能指标：</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00000"/>
              </a:lnSpc>
              <a:buClr>
                <a:srgbClr val="B88F4D"/>
              </a:buClr>
              <a:buFont typeface="Wingdings" panose="05000000000000000000" pitchFamily="2" charset="2"/>
              <a:buChar char="Ø"/>
            </a:pPr>
            <a:r>
              <a:rPr lang="en-US" altLang="zh-CN" sz="1600">
                <a:latin typeface="Times New Roman" panose="02020603050405020304" pitchFamily="18" charset="0"/>
                <a:ea typeface="宋体" panose="02010600030101010101" pitchFamily="2" charset="-122"/>
                <a:cs typeface="Times New Roman" panose="02020603050405020304" pitchFamily="18" charset="0"/>
              </a:rPr>
              <a:t>G-mean, </a:t>
            </a:r>
            <a:r>
              <a:rPr lang="zh-CN" altLang="en-US" sz="1600">
                <a:latin typeface="Times New Roman" panose="02020603050405020304" pitchFamily="18" charset="0"/>
                <a:ea typeface="宋体" panose="02010600030101010101" pitchFamily="2" charset="-122"/>
                <a:cs typeface="Times New Roman" panose="02020603050405020304" pitchFamily="18" charset="0"/>
              </a:rPr>
              <a:t>评估有效性</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200000"/>
              </a:lnSpc>
              <a:buClr>
                <a:srgbClr val="B88F4D"/>
              </a:buClr>
              <a:buFont typeface="Wingdings" panose="05000000000000000000" pitchFamily="2" charset="2"/>
              <a:buChar char="Ø"/>
            </a:pPr>
            <a:r>
              <a:rPr lang="en-US" altLang="zh-CN" sz="1600"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V</a:t>
            </a:r>
            <a:r>
              <a:rPr lang="en-US" altLang="zh-CN" sz="1600" baseline="-25000"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ts</a:t>
            </a:r>
            <a:r>
              <a:rPr lang="zh-CN" altLang="en-US" sz="1600">
                <a:latin typeface="Times New Roman" panose="02020603050405020304" pitchFamily="18" charset="0"/>
                <a:ea typeface="宋体" panose="02010600030101010101" pitchFamily="2" charset="-122"/>
                <a:cs typeface="Times New Roman" panose="02020603050405020304" pitchFamily="18" charset="0"/>
              </a:rPr>
              <a:t>越大，表示性能评估有效性越高（越接近无时延理想情况）</a:t>
            </a:r>
            <a:endParaRPr lang="en-US" altLang="zh-CN" sz="1600">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200000"/>
              </a:lnSpc>
              <a:buClr>
                <a:srgbClr val="B88F4D"/>
              </a:buClr>
              <a:buFont typeface="微软雅黑" panose="020B0503020204020204" pitchFamily="34" charset="-122"/>
              <a:buChar char="o"/>
            </a:pPr>
            <a:r>
              <a:rPr lang="zh-CN" altLang="en-US" sz="1600">
                <a:latin typeface="Times New Roman" panose="02020603050405020304" pitchFamily="18" charset="0"/>
                <a:ea typeface="宋体" panose="02010600030101010101" pitchFamily="2" charset="-122"/>
                <a:cs typeface="Times New Roman" panose="02020603050405020304" pitchFamily="18" charset="0"/>
              </a:rPr>
              <a:t>默认在线分类算法是</a:t>
            </a:r>
            <a:r>
              <a:rPr lang="en-US" altLang="zh-CN" sz="1600">
                <a:latin typeface="Times New Roman" panose="02020603050405020304" pitchFamily="18" charset="0"/>
                <a:ea typeface="宋体" panose="02010600030101010101" pitchFamily="2" charset="-122"/>
                <a:cs typeface="Times New Roman" panose="02020603050405020304" pitchFamily="18" charset="0"/>
              </a:rPr>
              <a:t>HoeffdingTree</a:t>
            </a:r>
            <a:endParaRPr lang="zh-CN" altLang="en-US" sz="1600">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200000"/>
              </a:lnSpc>
              <a:buClr>
                <a:srgbClr val="B88F4D"/>
              </a:buClr>
              <a:buFont typeface="Wingdings" panose="05000000000000000000" pitchFamily="2" charset="2"/>
              <a:buChar char="Ø"/>
            </a:pPr>
            <a:endParaRPr lang="en-US" altLang="zh-CN" sz="1600"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3" name="图片 2">
            <a:extLst>
              <a:ext uri="{FF2B5EF4-FFF2-40B4-BE49-F238E27FC236}">
                <a16:creationId xmlns:a16="http://schemas.microsoft.com/office/drawing/2014/main" id="{250B0515-960D-46C1-B446-A04F0A9D932F}"/>
              </a:ext>
            </a:extLst>
          </p:cNvPr>
          <p:cNvPicPr>
            <a:picLocks noChangeAspect="1"/>
          </p:cNvPicPr>
          <p:nvPr/>
        </p:nvPicPr>
        <p:blipFill>
          <a:blip r:embed="rId6"/>
          <a:stretch>
            <a:fillRect/>
          </a:stretch>
        </p:blipFill>
        <p:spPr>
          <a:xfrm>
            <a:off x="3598424" y="5135920"/>
            <a:ext cx="2336663" cy="294649"/>
          </a:xfrm>
          <a:prstGeom prst="rect">
            <a:avLst/>
          </a:prstGeom>
        </p:spPr>
      </p:pic>
      <p:grpSp>
        <p:nvGrpSpPr>
          <p:cNvPr id="9" name="组合 8">
            <a:extLst>
              <a:ext uri="{FF2B5EF4-FFF2-40B4-BE49-F238E27FC236}">
                <a16:creationId xmlns:a16="http://schemas.microsoft.com/office/drawing/2014/main" id="{7FAA1764-3D8C-4831-B928-0468686D6356}"/>
              </a:ext>
            </a:extLst>
          </p:cNvPr>
          <p:cNvGrpSpPr/>
          <p:nvPr/>
        </p:nvGrpSpPr>
        <p:grpSpPr>
          <a:xfrm>
            <a:off x="7654863" y="1438336"/>
            <a:ext cx="4086199" cy="2218544"/>
            <a:chOff x="7654863" y="1438336"/>
            <a:chExt cx="4086199" cy="2218544"/>
          </a:xfrm>
        </p:grpSpPr>
        <p:pic>
          <p:nvPicPr>
            <p:cNvPr id="4" name="图片 3">
              <a:extLst>
                <a:ext uri="{FF2B5EF4-FFF2-40B4-BE49-F238E27FC236}">
                  <a16:creationId xmlns:a16="http://schemas.microsoft.com/office/drawing/2014/main" id="{B7189B00-DE2F-4221-B7A2-715BC561CC46}"/>
                </a:ext>
              </a:extLst>
            </p:cNvPr>
            <p:cNvPicPr>
              <a:picLocks noChangeAspect="1"/>
            </p:cNvPicPr>
            <p:nvPr/>
          </p:nvPicPr>
          <p:blipFill>
            <a:blip r:embed="rId7"/>
            <a:stretch>
              <a:fillRect/>
            </a:stretch>
          </p:blipFill>
          <p:spPr>
            <a:xfrm>
              <a:off x="7654863" y="1789154"/>
              <a:ext cx="4086199" cy="1867726"/>
            </a:xfrm>
            <a:prstGeom prst="rect">
              <a:avLst/>
            </a:prstGeom>
          </p:spPr>
        </p:pic>
        <p:sp>
          <p:nvSpPr>
            <p:cNvPr id="16" name="矩形 15">
              <a:extLst>
                <a:ext uri="{FF2B5EF4-FFF2-40B4-BE49-F238E27FC236}">
                  <a16:creationId xmlns:a16="http://schemas.microsoft.com/office/drawing/2014/main" id="{15082213-231F-4FF4-89CE-1AEB8BDCF26A}"/>
                </a:ext>
              </a:extLst>
            </p:cNvPr>
            <p:cNvSpPr/>
            <p:nvPr/>
          </p:nvSpPr>
          <p:spPr>
            <a:xfrm>
              <a:off x="9424225" y="1438336"/>
              <a:ext cx="800219" cy="338554"/>
            </a:xfrm>
            <a:prstGeom prst="rect">
              <a:avLst/>
            </a:prstGeom>
          </p:spPr>
          <p:txBody>
            <a:bodyPr wrap="none">
              <a:spAutoFit/>
            </a:bodyPr>
            <a:lstStyle/>
            <a:p>
              <a:r>
                <a:rPr lang="zh-CN" altLang="en-US" sz="1600">
                  <a:latin typeface="仿宋" panose="02010609060101010101" pitchFamily="49" charset="-122"/>
                  <a:ea typeface="仿宋" panose="02010609060101010101" pitchFamily="49" charset="-122"/>
                  <a:cs typeface="Times New Roman" panose="02020603050405020304" pitchFamily="18" charset="0"/>
                </a:rPr>
                <a:t>数据集</a:t>
              </a:r>
            </a:p>
          </p:txBody>
        </p:sp>
      </p:grpSp>
      <p:grpSp>
        <p:nvGrpSpPr>
          <p:cNvPr id="8" name="组合 7">
            <a:extLst>
              <a:ext uri="{FF2B5EF4-FFF2-40B4-BE49-F238E27FC236}">
                <a16:creationId xmlns:a16="http://schemas.microsoft.com/office/drawing/2014/main" id="{85BFD7AF-A89C-42F1-A62F-606F412AA1A4}"/>
              </a:ext>
            </a:extLst>
          </p:cNvPr>
          <p:cNvGrpSpPr/>
          <p:nvPr/>
        </p:nvGrpSpPr>
        <p:grpSpPr>
          <a:xfrm>
            <a:off x="7841016" y="3809415"/>
            <a:ext cx="3713892" cy="2305460"/>
            <a:chOff x="7841016" y="3809415"/>
            <a:chExt cx="3713892" cy="2305460"/>
          </a:xfrm>
        </p:grpSpPr>
        <p:pic>
          <p:nvPicPr>
            <p:cNvPr id="7" name="图片 6">
              <a:extLst>
                <a:ext uri="{FF2B5EF4-FFF2-40B4-BE49-F238E27FC236}">
                  <a16:creationId xmlns:a16="http://schemas.microsoft.com/office/drawing/2014/main" id="{6F40E750-6760-4A1D-A7D8-7022A1BE7D81}"/>
                </a:ext>
              </a:extLst>
            </p:cNvPr>
            <p:cNvPicPr>
              <a:picLocks noChangeAspect="1"/>
            </p:cNvPicPr>
            <p:nvPr/>
          </p:nvPicPr>
          <p:blipFill>
            <a:blip r:embed="rId8"/>
            <a:stretch>
              <a:fillRect/>
            </a:stretch>
          </p:blipFill>
          <p:spPr>
            <a:xfrm>
              <a:off x="7841016" y="3809415"/>
              <a:ext cx="3713892" cy="1980099"/>
            </a:xfrm>
            <a:prstGeom prst="rect">
              <a:avLst/>
            </a:prstGeom>
          </p:spPr>
        </p:pic>
        <p:sp>
          <p:nvSpPr>
            <p:cNvPr id="17" name="矩形 16">
              <a:extLst>
                <a:ext uri="{FF2B5EF4-FFF2-40B4-BE49-F238E27FC236}">
                  <a16:creationId xmlns:a16="http://schemas.microsoft.com/office/drawing/2014/main" id="{18E97508-EED7-4FFA-AA6F-5BA6F64BE8AF}"/>
                </a:ext>
              </a:extLst>
            </p:cNvPr>
            <p:cNvSpPr/>
            <p:nvPr/>
          </p:nvSpPr>
          <p:spPr>
            <a:xfrm>
              <a:off x="8913132" y="5776321"/>
              <a:ext cx="2031325" cy="338554"/>
            </a:xfrm>
            <a:prstGeom prst="rect">
              <a:avLst/>
            </a:prstGeom>
          </p:spPr>
          <p:txBody>
            <a:bodyPr wrap="none">
              <a:spAutoFit/>
            </a:bodyPr>
            <a:lstStyle/>
            <a:p>
              <a:r>
                <a:rPr lang="zh-CN" altLang="en-US" sz="1600">
                  <a:latin typeface="仿宋" panose="02010609060101010101" pitchFamily="49" charset="-122"/>
                  <a:ea typeface="仿宋" panose="02010609060101010101" pitchFamily="49" charset="-122"/>
                  <a:cs typeface="Times New Roman" panose="02020603050405020304" pitchFamily="18" charset="0"/>
                </a:rPr>
                <a:t>理想</a:t>
              </a:r>
              <a:r>
                <a:rPr lang="en-US" altLang="zh-CN" sz="1600">
                  <a:latin typeface="仿宋" panose="02010609060101010101" pitchFamily="49" charset="-122"/>
                  <a:ea typeface="仿宋" panose="02010609060101010101" pitchFamily="49" charset="-122"/>
                  <a:cs typeface="Times New Roman" panose="02020603050405020304" pitchFamily="18" charset="0"/>
                </a:rPr>
                <a:t>HITL O-JIT-SDP</a:t>
              </a:r>
              <a:endParaRPr lang="zh-CN" altLang="en-US" sz="1600">
                <a:latin typeface="仿宋" panose="02010609060101010101" pitchFamily="49" charset="-122"/>
                <a:ea typeface="仿宋" panose="02010609060101010101" pitchFamily="49"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426642749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RQ3</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783472" y="1870977"/>
            <a:ext cx="5312527" cy="3460819"/>
          </a:xfrm>
          <a:prstGeom prst="rect">
            <a:avLst/>
          </a:prstGeom>
          <a:noFill/>
        </p:spPr>
        <p:txBody>
          <a:bodyPr wrap="square" rtlCol="0">
            <a:spAutoFit/>
          </a:bodyPr>
          <a:lstStyle/>
          <a:p>
            <a:pPr marL="171450" lvl="1" indent="-171450">
              <a:lnSpc>
                <a:spcPct val="200000"/>
              </a:lnSpc>
              <a:buClr>
                <a:srgbClr val="B88F4D"/>
              </a:buClr>
              <a:buFont typeface="微软雅黑" panose="020B0503020204020204" pitchFamily="34" charset="-122"/>
              <a:buChar char="o"/>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RQ3.1 SQA</a:t>
            </a:r>
          </a:p>
          <a:p>
            <a:pPr marL="742950" marR="0" lvl="1" indent="-285750" algn="l" defTabSz="914400" rtl="0" eaLnBrk="1" fontAlgn="auto" latinLnBrk="0" hangingPunct="1">
              <a:lnSpc>
                <a:spcPct val="200000"/>
              </a:lnSpc>
              <a:spcBef>
                <a:spcPts val="0"/>
              </a:spcBef>
              <a:spcAft>
                <a:spcPts val="0"/>
              </a:spcAft>
              <a:buClr>
                <a:srgbClr val="B88F4D"/>
              </a:buClr>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𝑊</a:t>
            </a:r>
            <a:r>
              <a:rPr kumimoji="0" lang="zh-CN" altLang="en-US" sz="1600" b="0"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𝑄𝐴</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不为</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 </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时于𝑊</a:t>
            </a:r>
            <a:r>
              <a:rPr kumimoji="0" lang="zh-CN" altLang="en-US" sz="1600" b="0"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𝑄𝐴</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 等于</a:t>
            </a:r>
            <a:r>
              <a:rPr kumimoji="0" lang="en-US" altLang="zh-CN"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0 </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时，在线分类器的评估有效性之间存在显著差异</a:t>
            </a:r>
          </a:p>
          <a:p>
            <a:pPr marL="742950" marR="0" lvl="1" indent="-285750" algn="l" defTabSz="914400" rtl="0" eaLnBrk="1" fontAlgn="auto" latinLnBrk="0" hangingPunct="1">
              <a:lnSpc>
                <a:spcPct val="200000"/>
              </a:lnSpc>
              <a:spcBef>
                <a:spcPts val="0"/>
              </a:spcBef>
              <a:spcAft>
                <a:spcPts val="0"/>
              </a:spcAft>
              <a:buClr>
                <a:srgbClr val="B88F4D"/>
              </a:buClr>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一般来说，较短的</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𝑊</a:t>
            </a:r>
            <a:r>
              <a:rPr kumimoji="0" lang="zh-CN" altLang="en-US" sz="1600" b="0" i="0"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𝑄𝐴</a:t>
            </a: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带来更高的评估有效性</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200000"/>
              </a:lnSpc>
              <a:buClr>
                <a:srgbClr val="B88F4D"/>
              </a:buClr>
              <a:buFont typeface="微软雅黑" panose="020B0503020204020204" pitchFamily="34" charset="-122"/>
              <a:buChar char="o"/>
            </a:pP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RQ3.2 BFC</a:t>
            </a:r>
          </a:p>
          <a:p>
            <a:pPr marL="742950" marR="0" lvl="1" indent="-285750" algn="l" defTabSz="914400" rtl="0" eaLnBrk="1" fontAlgn="auto" latinLnBrk="0" hangingPunct="1">
              <a:lnSpc>
                <a:spcPct val="200000"/>
              </a:lnSpc>
              <a:spcBef>
                <a:spcPts val="0"/>
              </a:spcBef>
              <a:spcAft>
                <a:spcPts val="0"/>
              </a:spcAft>
              <a:buClr>
                <a:srgbClr val="B88F4D"/>
              </a:buClr>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不同</a:t>
            </a: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𝑊</a:t>
            </a:r>
            <a:r>
              <a:rPr kumimoji="0" lang="en-US" altLang="zh-CN" sz="1600" b="0"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BFC</a:t>
            </a: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等待时间下的评估有效性存在显著波动</a:t>
            </a:r>
            <a:endParaRPr kumimoji="0" lang="en-US" altLang="zh-CN"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200000"/>
              </a:lnSpc>
              <a:spcBef>
                <a:spcPts val="0"/>
              </a:spcBef>
              <a:spcAft>
                <a:spcPts val="0"/>
              </a:spcAft>
              <a:buClr>
                <a:srgbClr val="B88F4D"/>
              </a:buClr>
              <a:buSzTx/>
              <a:buFont typeface="Wingdings" panose="05000000000000000000" pitchFamily="2" charset="2"/>
              <a:buChar char="Ø"/>
              <a:tabLst/>
              <a:defRPr/>
            </a:pPr>
            <a:r>
              <a:rPr kumimoji="0" lang="zh-CN" altLang="en-US" sz="1600"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𝑊</a:t>
            </a:r>
            <a:r>
              <a:rPr kumimoji="0" lang="en-US" altLang="zh-CN" sz="1600" b="0" i="1" u="none" strike="noStrike" kern="1200" cap="none" spc="0" normalizeH="0" baseline="-2500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BFC </a:t>
            </a:r>
            <a:r>
              <a:rPr kumimoji="0" lang="en-US" altLang="zh-CN"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=15</a:t>
            </a: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天的设置</a:t>
            </a:r>
            <a:r>
              <a:rPr lang="zh-CN" altLang="en-US" sz="1600">
                <a:solidFill>
                  <a:srgbClr val="000000"/>
                </a:solidFill>
                <a:latin typeface="宋体" panose="02010600030101010101" pitchFamily="2" charset="-122"/>
                <a:ea typeface="宋体" panose="02010600030101010101" pitchFamily="2" charset="-122"/>
                <a:cs typeface="Times New Roman" panose="02020603050405020304" pitchFamily="18" charset="0"/>
              </a:rPr>
              <a:t>是</a:t>
            </a:r>
            <a:r>
              <a:rPr kumimoji="0" lang="zh-CN" altLang="en-US"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rPr>
              <a:t>许多项目的合适选择</a:t>
            </a:r>
            <a:endParaRPr kumimoji="0" lang="en-US" altLang="zh-CN" sz="1600" b="0" i="0" u="none" strike="noStrike" kern="1200" cap="none" spc="0" normalizeH="0" baseline="0" noProof="0">
              <a:ln>
                <a:noFill/>
              </a:ln>
              <a:solidFill>
                <a:srgbClr val="000000"/>
              </a:solidFill>
              <a:effectLst/>
              <a:uLnTx/>
              <a:uFillTx/>
              <a:latin typeface="宋体" panose="02010600030101010101" pitchFamily="2" charset="-122"/>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4E9A6769-1BAA-42F3-B59F-E7253CC39D86}"/>
              </a:ext>
            </a:extLst>
          </p:cNvPr>
          <p:cNvSpPr txBox="1"/>
          <p:nvPr/>
        </p:nvSpPr>
        <p:spPr>
          <a:xfrm>
            <a:off x="883145" y="5399973"/>
            <a:ext cx="5380260"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结论：设置</a:t>
            </a:r>
            <a:r>
              <a:rPr lang="en-US" altLang="zh-CN">
                <a:latin typeface="仿宋" panose="02010609060101010101" pitchFamily="49" charset="-122"/>
                <a:ea typeface="仿宋" panose="02010609060101010101" pitchFamily="49" charset="-122"/>
              </a:rPr>
              <a:t>SQA</a:t>
            </a:r>
            <a:r>
              <a:rPr lang="zh-CN" altLang="en-US">
                <a:latin typeface="仿宋" panose="02010609060101010101" pitchFamily="49" charset="-122"/>
                <a:ea typeface="仿宋" panose="02010609060101010101" pitchFamily="49" charset="-122"/>
              </a:rPr>
              <a:t>和</a:t>
            </a:r>
            <a:r>
              <a:rPr lang="en-US" altLang="zh-CN">
                <a:latin typeface="仿宋" panose="02010609060101010101" pitchFamily="49" charset="-122"/>
                <a:ea typeface="仿宋" panose="02010609060101010101" pitchFamily="49" charset="-122"/>
              </a:rPr>
              <a:t>BFC</a:t>
            </a:r>
            <a:r>
              <a:rPr lang="zh-CN" altLang="en-US">
                <a:latin typeface="仿宋" panose="02010609060101010101" pitchFamily="49" charset="-122"/>
                <a:ea typeface="仿宋" panose="02010609060101010101" pitchFamily="49" charset="-122"/>
              </a:rPr>
              <a:t>的默认等待时间分别为</a:t>
            </a:r>
            <a:r>
              <a:rPr lang="en-US" altLang="zh-CN">
                <a:latin typeface="仿宋" panose="02010609060101010101" pitchFamily="49" charset="-122"/>
                <a:ea typeface="仿宋" panose="02010609060101010101" pitchFamily="49" charset="-122"/>
              </a:rPr>
              <a:t>7</a:t>
            </a:r>
            <a:r>
              <a:rPr lang="zh-CN" altLang="en-US">
                <a:latin typeface="仿宋" panose="02010609060101010101" pitchFamily="49" charset="-122"/>
                <a:ea typeface="仿宋" panose="02010609060101010101" pitchFamily="49" charset="-122"/>
              </a:rPr>
              <a:t>天和</a:t>
            </a:r>
            <a:r>
              <a:rPr lang="en-US" altLang="zh-CN">
                <a:latin typeface="仿宋" panose="02010609060101010101" pitchFamily="49" charset="-122"/>
                <a:ea typeface="仿宋" panose="02010609060101010101" pitchFamily="49" charset="-122"/>
              </a:rPr>
              <a:t>15</a:t>
            </a:r>
            <a:r>
              <a:rPr lang="zh-CN" altLang="en-US">
                <a:latin typeface="仿宋" panose="02010609060101010101" pitchFamily="49" charset="-122"/>
                <a:ea typeface="仿宋" panose="02010609060101010101" pitchFamily="49" charset="-122"/>
              </a:rPr>
              <a:t>天，它们可以带来</a:t>
            </a:r>
            <a:r>
              <a:rPr lang="en-US" altLang="zh-CN">
                <a:latin typeface="仿宋" panose="02010609060101010101" pitchFamily="49" charset="-122"/>
                <a:ea typeface="仿宋" panose="02010609060101010101" pitchFamily="49" charset="-122"/>
              </a:rPr>
              <a:t>HITL O-JIT-SDP </a:t>
            </a:r>
            <a:r>
              <a:rPr lang="zh-CN" altLang="en-US">
                <a:latin typeface="仿宋" panose="02010609060101010101" pitchFamily="49" charset="-122"/>
                <a:ea typeface="仿宋" panose="02010609060101010101" pitchFamily="49" charset="-122"/>
              </a:rPr>
              <a:t>在各种项目中普遍较好的评估有效性。</a:t>
            </a:r>
          </a:p>
        </p:txBody>
      </p:sp>
      <p:pic>
        <p:nvPicPr>
          <p:cNvPr id="3" name="图片 2">
            <a:extLst>
              <a:ext uri="{FF2B5EF4-FFF2-40B4-BE49-F238E27FC236}">
                <a16:creationId xmlns:a16="http://schemas.microsoft.com/office/drawing/2014/main" id="{88A3623B-1CD4-4D05-A370-62E3F3B82234}"/>
              </a:ext>
            </a:extLst>
          </p:cNvPr>
          <p:cNvPicPr>
            <a:picLocks noChangeAspect="1"/>
          </p:cNvPicPr>
          <p:nvPr/>
        </p:nvPicPr>
        <p:blipFill>
          <a:blip r:embed="rId6"/>
          <a:stretch>
            <a:fillRect/>
          </a:stretch>
        </p:blipFill>
        <p:spPr>
          <a:xfrm>
            <a:off x="7088527" y="1213687"/>
            <a:ext cx="4320000" cy="2089474"/>
          </a:xfrm>
          <a:prstGeom prst="rect">
            <a:avLst/>
          </a:prstGeom>
        </p:spPr>
      </p:pic>
      <p:pic>
        <p:nvPicPr>
          <p:cNvPr id="6" name="图片 5">
            <a:extLst>
              <a:ext uri="{FF2B5EF4-FFF2-40B4-BE49-F238E27FC236}">
                <a16:creationId xmlns:a16="http://schemas.microsoft.com/office/drawing/2014/main" id="{3F6ACF17-D7F1-4277-8EAC-2C58469BB51F}"/>
              </a:ext>
            </a:extLst>
          </p:cNvPr>
          <p:cNvPicPr>
            <a:picLocks noChangeAspect="1"/>
          </p:cNvPicPr>
          <p:nvPr/>
        </p:nvPicPr>
        <p:blipFill>
          <a:blip r:embed="rId7"/>
          <a:stretch>
            <a:fillRect/>
          </a:stretch>
        </p:blipFill>
        <p:spPr>
          <a:xfrm>
            <a:off x="7088527" y="3875379"/>
            <a:ext cx="4320000" cy="2101102"/>
          </a:xfrm>
          <a:prstGeom prst="rect">
            <a:avLst/>
          </a:prstGeom>
        </p:spPr>
      </p:pic>
      <p:sp>
        <p:nvSpPr>
          <p:cNvPr id="18" name="矩形 17">
            <a:extLst>
              <a:ext uri="{FF2B5EF4-FFF2-40B4-BE49-F238E27FC236}">
                <a16:creationId xmlns:a16="http://schemas.microsoft.com/office/drawing/2014/main" id="{17CE6466-3B8B-4D5C-9D93-2384101D1798}"/>
              </a:ext>
            </a:extLst>
          </p:cNvPr>
          <p:cNvSpPr/>
          <p:nvPr/>
        </p:nvSpPr>
        <p:spPr>
          <a:xfrm>
            <a:off x="7255933" y="3278024"/>
            <a:ext cx="4072467" cy="584775"/>
          </a:xfrm>
          <a:prstGeom prst="rect">
            <a:avLst/>
          </a:prstGeom>
        </p:spPr>
        <p:txBody>
          <a:bodyPr wrap="square">
            <a:spAutoFit/>
          </a:bodyPr>
          <a:lstStyle/>
          <a:p>
            <a:pPr algn="ctr"/>
            <a:r>
              <a:rPr lang="en-US" altLang="zh-CN" sz="1600">
                <a:latin typeface="仿宋" panose="02010609060101010101" pitchFamily="49" charset="-122"/>
                <a:ea typeface="仿宋" panose="02010609060101010101" pitchFamily="49" charset="-122"/>
                <a:cs typeface="Times New Roman" panose="02020603050405020304" pitchFamily="18" charset="0"/>
              </a:rPr>
              <a:t>SQA </a:t>
            </a:r>
            <a:r>
              <a:rPr lang="zh-CN" altLang="en-US" sz="1600">
                <a:latin typeface="仿宋" panose="02010609060101010101" pitchFamily="49" charset="-122"/>
                <a:ea typeface="仿宋" panose="02010609060101010101" pitchFamily="49" charset="-122"/>
                <a:cs typeface="Times New Roman" panose="02020603050405020304" pitchFamily="18" charset="0"/>
              </a:rPr>
              <a:t>等待时间（</a:t>
            </a:r>
            <a:r>
              <a:rPr lang="en-US" altLang="zh-CN" sz="1600">
                <a:latin typeface="仿宋" panose="02010609060101010101" pitchFamily="49" charset="-122"/>
                <a:ea typeface="仿宋" panose="02010609060101010101" pitchFamily="49" charset="-122"/>
                <a:cs typeface="Times New Roman" panose="02020603050405020304" pitchFamily="18" charset="0"/>
              </a:rPr>
              <a:t>x </a:t>
            </a:r>
            <a:r>
              <a:rPr lang="zh-CN" altLang="en-US" sz="1600">
                <a:latin typeface="仿宋" panose="02010609060101010101" pitchFamily="49" charset="-122"/>
                <a:ea typeface="仿宋" panose="02010609060101010101" pitchFamily="49" charset="-122"/>
                <a:cs typeface="Times New Roman" panose="02020603050405020304" pitchFamily="18" charset="0"/>
              </a:rPr>
              <a:t>轴）对</a:t>
            </a:r>
            <a:r>
              <a:rPr lang="en-US" altLang="zh-CN" sz="1600">
                <a:latin typeface="仿宋" panose="02010609060101010101" pitchFamily="49" charset="-122"/>
                <a:ea typeface="仿宋" panose="02010609060101010101" pitchFamily="49" charset="-122"/>
                <a:cs typeface="Times New Roman" panose="02020603050405020304" pitchFamily="18" charset="0"/>
              </a:rPr>
              <a:t>HITL O-JIT-SDP </a:t>
            </a:r>
            <a:r>
              <a:rPr lang="zh-CN" altLang="en-US" sz="1600">
                <a:latin typeface="仿宋" panose="02010609060101010101" pitchFamily="49" charset="-122"/>
                <a:ea typeface="仿宋" panose="02010609060101010101" pitchFamily="49" charset="-122"/>
                <a:cs typeface="Times New Roman" panose="02020603050405020304" pitchFamily="18" charset="0"/>
              </a:rPr>
              <a:t>评估有效性（</a:t>
            </a:r>
            <a:r>
              <a:rPr lang="en-US" altLang="zh-CN" sz="1600">
                <a:latin typeface="仿宋" panose="02010609060101010101" pitchFamily="49" charset="-122"/>
                <a:ea typeface="仿宋" panose="02010609060101010101" pitchFamily="49" charset="-122"/>
                <a:cs typeface="Times New Roman" panose="02020603050405020304" pitchFamily="18" charset="0"/>
              </a:rPr>
              <a:t>y </a:t>
            </a:r>
            <a:r>
              <a:rPr lang="zh-CN" altLang="en-US" sz="1600">
                <a:latin typeface="仿宋" panose="02010609060101010101" pitchFamily="49" charset="-122"/>
                <a:ea typeface="仿宋" panose="02010609060101010101" pitchFamily="49" charset="-122"/>
                <a:cs typeface="Times New Roman" panose="02020603050405020304" pitchFamily="18" charset="0"/>
              </a:rPr>
              <a:t>轴）的影响</a:t>
            </a:r>
          </a:p>
        </p:txBody>
      </p:sp>
      <p:sp>
        <p:nvSpPr>
          <p:cNvPr id="21" name="矩形 20">
            <a:extLst>
              <a:ext uri="{FF2B5EF4-FFF2-40B4-BE49-F238E27FC236}">
                <a16:creationId xmlns:a16="http://schemas.microsoft.com/office/drawing/2014/main" id="{5220C525-EF42-4FB7-B57F-77630B66FF02}"/>
              </a:ext>
            </a:extLst>
          </p:cNvPr>
          <p:cNvSpPr/>
          <p:nvPr/>
        </p:nvSpPr>
        <p:spPr>
          <a:xfrm>
            <a:off x="7255933" y="5959098"/>
            <a:ext cx="4072467" cy="584775"/>
          </a:xfrm>
          <a:prstGeom prst="rect">
            <a:avLst/>
          </a:prstGeom>
        </p:spPr>
        <p:txBody>
          <a:bodyPr wrap="square">
            <a:spAutoFit/>
          </a:bodyPr>
          <a:lstStyle/>
          <a:p>
            <a:pPr algn="ctr"/>
            <a:r>
              <a:rPr lang="en-US" altLang="zh-CN" sz="1600">
                <a:latin typeface="仿宋" panose="02010609060101010101" pitchFamily="49" charset="-122"/>
                <a:ea typeface="仿宋" panose="02010609060101010101" pitchFamily="49" charset="-122"/>
                <a:cs typeface="Times New Roman" panose="02020603050405020304" pitchFamily="18" charset="0"/>
              </a:rPr>
              <a:t>BFC </a:t>
            </a:r>
            <a:r>
              <a:rPr lang="zh-CN" altLang="en-US" sz="1600">
                <a:latin typeface="仿宋" panose="02010609060101010101" pitchFamily="49" charset="-122"/>
                <a:ea typeface="仿宋" panose="02010609060101010101" pitchFamily="49" charset="-122"/>
                <a:cs typeface="Times New Roman" panose="02020603050405020304" pitchFamily="18" charset="0"/>
              </a:rPr>
              <a:t>等待时间（</a:t>
            </a:r>
            <a:r>
              <a:rPr lang="en-US" altLang="zh-CN" sz="1600">
                <a:latin typeface="仿宋" panose="02010609060101010101" pitchFamily="49" charset="-122"/>
                <a:ea typeface="仿宋" panose="02010609060101010101" pitchFamily="49" charset="-122"/>
                <a:cs typeface="Times New Roman" panose="02020603050405020304" pitchFamily="18" charset="0"/>
              </a:rPr>
              <a:t>x </a:t>
            </a:r>
            <a:r>
              <a:rPr lang="zh-CN" altLang="en-US" sz="1600">
                <a:latin typeface="仿宋" panose="02010609060101010101" pitchFamily="49" charset="-122"/>
                <a:ea typeface="仿宋" panose="02010609060101010101" pitchFamily="49" charset="-122"/>
                <a:cs typeface="Times New Roman" panose="02020603050405020304" pitchFamily="18" charset="0"/>
              </a:rPr>
              <a:t>轴）对</a:t>
            </a:r>
            <a:r>
              <a:rPr lang="en-US" altLang="zh-CN" sz="1600">
                <a:latin typeface="仿宋" panose="02010609060101010101" pitchFamily="49" charset="-122"/>
                <a:ea typeface="仿宋" panose="02010609060101010101" pitchFamily="49" charset="-122"/>
                <a:cs typeface="Times New Roman" panose="02020603050405020304" pitchFamily="18" charset="0"/>
              </a:rPr>
              <a:t>HITL O-JIT-SDP </a:t>
            </a:r>
            <a:r>
              <a:rPr lang="zh-CN" altLang="en-US" sz="1600">
                <a:latin typeface="仿宋" panose="02010609060101010101" pitchFamily="49" charset="-122"/>
                <a:ea typeface="仿宋" panose="02010609060101010101" pitchFamily="49" charset="-122"/>
                <a:cs typeface="Times New Roman" panose="02020603050405020304" pitchFamily="18" charset="0"/>
              </a:rPr>
              <a:t>评估有效性（</a:t>
            </a:r>
            <a:r>
              <a:rPr lang="en-US" altLang="zh-CN" sz="1600">
                <a:latin typeface="仿宋" panose="02010609060101010101" pitchFamily="49" charset="-122"/>
                <a:ea typeface="仿宋" panose="02010609060101010101" pitchFamily="49" charset="-122"/>
                <a:cs typeface="Times New Roman" panose="02020603050405020304" pitchFamily="18" charset="0"/>
              </a:rPr>
              <a:t>y </a:t>
            </a:r>
            <a:r>
              <a:rPr lang="zh-CN" altLang="en-US" sz="1600">
                <a:latin typeface="仿宋" panose="02010609060101010101" pitchFamily="49" charset="-122"/>
                <a:ea typeface="仿宋" panose="02010609060101010101" pitchFamily="49" charset="-122"/>
                <a:cs typeface="Times New Roman" panose="02020603050405020304" pitchFamily="18" charset="0"/>
              </a:rPr>
              <a:t>轴）的影响</a:t>
            </a:r>
          </a:p>
        </p:txBody>
      </p:sp>
    </p:spTree>
    <p:custDataLst>
      <p:tags r:id="rId1"/>
    </p:custDataLst>
    <p:extLst>
      <p:ext uri="{BB962C8B-B14F-4D97-AF65-F5344CB8AC3E}">
        <p14:creationId xmlns:p14="http://schemas.microsoft.com/office/powerpoint/2010/main" val="160078994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RQ4</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实验设置</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5335005" cy="1855636"/>
          </a:xfrm>
          <a:prstGeom prst="rect">
            <a:avLst/>
          </a:prstGeom>
          <a:noFill/>
        </p:spPr>
        <p:txBody>
          <a:bodyPr wrap="square" rtlCol="0">
            <a:spAutoFit/>
          </a:bodyPr>
          <a:lstStyle/>
          <a:p>
            <a:pPr marL="171450" indent="-171450">
              <a:lnSpc>
                <a:spcPct val="150000"/>
              </a:lnSpc>
              <a:spcAft>
                <a:spcPts val="12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研究目的：在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a:t>
            </a: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实时评估</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方法下，哪个统计方法最能有效进行模型比较？</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候选统计方法：</a:t>
            </a:r>
            <a:r>
              <a:rPr lang="en-US" altLang="zh-CN">
                <a:latin typeface="Times New Roman" panose="02020603050405020304" pitchFamily="18" charset="0"/>
                <a:ea typeface="宋体" panose="02010600030101010101" pitchFamily="2" charset="-122"/>
                <a:cs typeface="Times New Roman" panose="02020603050405020304" pitchFamily="18" charset="0"/>
              </a:rPr>
              <a:t>McNemar’s test</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Wilcoxon signed-rank test </a:t>
            </a:r>
            <a:r>
              <a:rPr lang="zh-CN" altLang="en-US">
                <a:latin typeface="Times New Roman" panose="02020603050405020304" pitchFamily="18" charset="0"/>
                <a:ea typeface="宋体" panose="02010600030101010101" pitchFamily="2" charset="-122"/>
                <a:cs typeface="Times New Roman" panose="02020603050405020304" pitchFamily="18" charset="0"/>
              </a:rPr>
              <a:t>和</a:t>
            </a:r>
            <a:r>
              <a:rPr lang="en-US" altLang="zh-CN">
                <a:latin typeface="Times New Roman" panose="02020603050405020304" pitchFamily="18" charset="0"/>
                <a:ea typeface="宋体" panose="02010600030101010101" pitchFamily="2" charset="-122"/>
                <a:cs typeface="Times New Roman" panose="02020603050405020304" pitchFamily="18" charset="0"/>
              </a:rPr>
              <a:t>Sign test</a:t>
            </a:r>
            <a:endParaRPr lang="en-US" altLang="zh-CN"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aphicFrame>
        <p:nvGraphicFramePr>
          <p:cNvPr id="6" name="表格 9">
            <a:extLst>
              <a:ext uri="{FF2B5EF4-FFF2-40B4-BE49-F238E27FC236}">
                <a16:creationId xmlns:a16="http://schemas.microsoft.com/office/drawing/2014/main" id="{4073CAC3-A06C-4B1C-BDE2-7B9B602F0BA8}"/>
              </a:ext>
            </a:extLst>
          </p:cNvPr>
          <p:cNvGraphicFramePr>
            <a:graphicFrameLocks noGrp="1"/>
          </p:cNvGraphicFramePr>
          <p:nvPr>
            <p:extLst>
              <p:ext uri="{D42A27DB-BD31-4B8C-83A1-F6EECF244321}">
                <p14:modId xmlns:p14="http://schemas.microsoft.com/office/powerpoint/2010/main" val="134094531"/>
              </p:ext>
            </p:extLst>
          </p:nvPr>
        </p:nvGraphicFramePr>
        <p:xfrm>
          <a:off x="1007488" y="4058727"/>
          <a:ext cx="5088512" cy="1828800"/>
        </p:xfrm>
        <a:graphic>
          <a:graphicData uri="http://schemas.openxmlformats.org/drawingml/2006/table">
            <a:tbl>
              <a:tblPr firstRow="1" bandRow="1">
                <a:tableStyleId>{5C22544A-7EE6-4342-B048-85BDC9FD1C3A}</a:tableStyleId>
              </a:tblPr>
              <a:tblGrid>
                <a:gridCol w="2544256">
                  <a:extLst>
                    <a:ext uri="{9D8B030D-6E8A-4147-A177-3AD203B41FA5}">
                      <a16:colId xmlns:a16="http://schemas.microsoft.com/office/drawing/2014/main" val="1112668923"/>
                    </a:ext>
                  </a:extLst>
                </a:gridCol>
                <a:gridCol w="2544256">
                  <a:extLst>
                    <a:ext uri="{9D8B030D-6E8A-4147-A177-3AD203B41FA5}">
                      <a16:colId xmlns:a16="http://schemas.microsoft.com/office/drawing/2014/main" val="1889732296"/>
                    </a:ext>
                  </a:extLst>
                </a:gridCol>
              </a:tblGrid>
              <a:tr h="303085">
                <a:tc>
                  <a:txBody>
                    <a:bodyPr/>
                    <a:lstStyle/>
                    <a:p>
                      <a:r>
                        <a:rPr lang="en-US" altLang="zh-CN" sz="1600">
                          <a:latin typeface="宋体" panose="02010600030101010101" pitchFamily="2" charset="-122"/>
                          <a:ea typeface="宋体" panose="02010600030101010101" pitchFamily="2" charset="-122"/>
                        </a:rPr>
                        <a:t>Type I </a:t>
                      </a:r>
                      <a:r>
                        <a:rPr lang="zh-CN" altLang="en-US" sz="1600">
                          <a:latin typeface="宋体" panose="02010600030101010101" pitchFamily="2" charset="-122"/>
                          <a:ea typeface="宋体" panose="02010600030101010101" pitchFamily="2" charset="-122"/>
                        </a:rPr>
                        <a:t>错误</a:t>
                      </a:r>
                    </a:p>
                  </a:txBody>
                  <a:tcPr/>
                </a:tc>
                <a:tc>
                  <a:txBody>
                    <a:bodyPr/>
                    <a:lstStyle/>
                    <a:p>
                      <a:r>
                        <a:rPr lang="en-US" altLang="zh-CN" sz="1600">
                          <a:latin typeface="宋体" panose="02010600030101010101" pitchFamily="2" charset="-122"/>
                          <a:ea typeface="宋体" panose="02010600030101010101" pitchFamily="2" charset="-122"/>
                        </a:rPr>
                        <a:t>Type II </a:t>
                      </a:r>
                      <a:r>
                        <a:rPr lang="zh-CN" altLang="en-US" sz="1600">
                          <a:latin typeface="宋体" panose="02010600030101010101" pitchFamily="2" charset="-122"/>
                          <a:ea typeface="宋体" panose="02010600030101010101" pitchFamily="2" charset="-122"/>
                        </a:rPr>
                        <a:t>错误</a:t>
                      </a:r>
                    </a:p>
                  </a:txBody>
                  <a:tcPr/>
                </a:tc>
                <a:extLst>
                  <a:ext uri="{0D108BD9-81ED-4DB2-BD59-A6C34878D82A}">
                    <a16:rowId xmlns:a16="http://schemas.microsoft.com/office/drawing/2014/main" val="1440726642"/>
                  </a:ext>
                </a:extLst>
              </a:tr>
              <a:tr h="303085">
                <a:tc>
                  <a:txBody>
                    <a:bodyPr/>
                    <a:lstStyle/>
                    <a:p>
                      <a:r>
                        <a:rPr lang="zh-CN" altLang="en-US" sz="1600">
                          <a:latin typeface="宋体" panose="02010600030101010101" pitchFamily="2" charset="-122"/>
                          <a:ea typeface="宋体" panose="02010600030101010101" pitchFamily="2" charset="-122"/>
                        </a:rPr>
                        <a:t>错误地拒绝空假设</a:t>
                      </a:r>
                    </a:p>
                  </a:txBody>
                  <a:tcPr/>
                </a:tc>
                <a:tc>
                  <a:txBody>
                    <a:bodyPr/>
                    <a:lstStyle/>
                    <a:p>
                      <a:r>
                        <a:rPr lang="zh-CN" altLang="en-US" sz="1600">
                          <a:latin typeface="宋体" panose="02010600030101010101" pitchFamily="2" charset="-122"/>
                          <a:ea typeface="宋体" panose="02010600030101010101" pitchFamily="2" charset="-122"/>
                        </a:rPr>
                        <a:t>错误地接受空假设</a:t>
                      </a:r>
                    </a:p>
                  </a:txBody>
                  <a:tcPr/>
                </a:tc>
                <a:extLst>
                  <a:ext uri="{0D108BD9-81ED-4DB2-BD59-A6C34878D82A}">
                    <a16:rowId xmlns:a16="http://schemas.microsoft.com/office/drawing/2014/main" val="3432544920"/>
                  </a:ext>
                </a:extLst>
              </a:tr>
              <a:tr h="523133">
                <a:tc>
                  <a:txBody>
                    <a:bodyPr/>
                    <a:lstStyle/>
                    <a:p>
                      <a:r>
                        <a:rPr lang="zh-CN" altLang="en-US" sz="1600">
                          <a:latin typeface="宋体" panose="02010600030101010101" pitchFamily="2" charset="-122"/>
                          <a:ea typeface="宋体" panose="02010600030101010101" pitchFamily="2" charset="-122"/>
                        </a:rPr>
                        <a:t>把没有本质差异的在线分类器判定为性能差异显著</a:t>
                      </a:r>
                    </a:p>
                  </a:txBody>
                  <a:tcPr/>
                </a:tc>
                <a:tc>
                  <a:txBody>
                    <a:bodyPr/>
                    <a:lstStyle/>
                    <a:p>
                      <a:r>
                        <a:rPr lang="zh-CN" altLang="en-US" sz="1600">
                          <a:latin typeface="宋体" panose="02010600030101010101" pitchFamily="2" charset="-122"/>
                          <a:ea typeface="宋体" panose="02010600030101010101" pitchFamily="2" charset="-122"/>
                        </a:rPr>
                        <a:t>没有本质差异的在线分类器判定为性能差异显著</a:t>
                      </a:r>
                    </a:p>
                  </a:txBody>
                  <a:tcPr/>
                </a:tc>
                <a:extLst>
                  <a:ext uri="{0D108BD9-81ED-4DB2-BD59-A6C34878D82A}">
                    <a16:rowId xmlns:a16="http://schemas.microsoft.com/office/drawing/2014/main" val="3283285837"/>
                  </a:ext>
                </a:extLst>
              </a:tr>
              <a:tr h="303085">
                <a:tc>
                  <a:txBody>
                    <a:bodyPr/>
                    <a:lstStyle/>
                    <a:p>
                      <a:r>
                        <a:rPr lang="zh-CN" altLang="en-US" sz="1600">
                          <a:latin typeface="宋体" panose="02010600030101010101" pitchFamily="2" charset="-122"/>
                          <a:ea typeface="宋体" panose="02010600030101010101" pitchFamily="2" charset="-122"/>
                        </a:rPr>
                        <a:t>好的统计方法</a:t>
                      </a:r>
                      <a:r>
                        <a:rPr lang="en-US" altLang="zh-CN" sz="1600">
                          <a:latin typeface="宋体" panose="02010600030101010101" pitchFamily="2" charset="-122"/>
                          <a:ea typeface="宋体" panose="02010600030101010101" pitchFamily="2" charset="-122"/>
                        </a:rPr>
                        <a:t>Type I</a:t>
                      </a:r>
                      <a:r>
                        <a:rPr lang="zh-CN" altLang="en-US" sz="1600">
                          <a:latin typeface="宋体" panose="02010600030101010101" pitchFamily="2" charset="-122"/>
                          <a:ea typeface="宋体" panose="02010600030101010101" pitchFamily="2" charset="-122"/>
                        </a:rPr>
                        <a:t>错误率尽可能低</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a:latin typeface="宋体" panose="02010600030101010101" pitchFamily="2" charset="-122"/>
                          <a:ea typeface="宋体" panose="02010600030101010101" pitchFamily="2" charset="-122"/>
                        </a:rPr>
                        <a:t>好的统计方法</a:t>
                      </a:r>
                      <a:r>
                        <a:rPr lang="en-US" altLang="zh-CN" sz="1600">
                          <a:latin typeface="宋体" panose="02010600030101010101" pitchFamily="2" charset="-122"/>
                          <a:ea typeface="宋体" panose="02010600030101010101" pitchFamily="2" charset="-122"/>
                        </a:rPr>
                        <a:t>Type II</a:t>
                      </a:r>
                      <a:r>
                        <a:rPr lang="zh-CN" altLang="en-US" sz="1600">
                          <a:latin typeface="宋体" panose="02010600030101010101" pitchFamily="2" charset="-122"/>
                          <a:ea typeface="宋体" panose="02010600030101010101" pitchFamily="2" charset="-122"/>
                        </a:rPr>
                        <a:t>错误率尽可能低</a:t>
                      </a:r>
                    </a:p>
                  </a:txBody>
                  <a:tcPr/>
                </a:tc>
                <a:extLst>
                  <a:ext uri="{0D108BD9-81ED-4DB2-BD59-A6C34878D82A}">
                    <a16:rowId xmlns:a16="http://schemas.microsoft.com/office/drawing/2014/main" val="4019721322"/>
                  </a:ext>
                </a:extLst>
              </a:tr>
            </a:tbl>
          </a:graphicData>
        </a:graphic>
      </p:graphicFrame>
      <p:sp>
        <p:nvSpPr>
          <p:cNvPr id="20" name="矩形 19">
            <a:extLst>
              <a:ext uri="{FF2B5EF4-FFF2-40B4-BE49-F238E27FC236}">
                <a16:creationId xmlns:a16="http://schemas.microsoft.com/office/drawing/2014/main" id="{E6CE330C-68E8-40DD-8EF0-BC90D31E7646}"/>
              </a:ext>
            </a:extLst>
          </p:cNvPr>
          <p:cNvSpPr/>
          <p:nvPr/>
        </p:nvSpPr>
        <p:spPr>
          <a:xfrm>
            <a:off x="6406057" y="2004413"/>
            <a:ext cx="5335005" cy="3256020"/>
          </a:xfrm>
          <a:prstGeom prst="rect">
            <a:avLst/>
          </a:prstGeom>
          <a:noFill/>
        </p:spPr>
        <p:txBody>
          <a:bodyPr wrap="square" rtlCol="0">
            <a:spAutoFit/>
          </a:bodyPr>
          <a:lstStyle/>
          <a:p>
            <a:pPr marL="171450" indent="-171450">
              <a:lnSpc>
                <a:spcPct val="150000"/>
              </a:lnSpc>
              <a:spcAft>
                <a:spcPts val="12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实验设计</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1200"/>
              </a:spcAft>
              <a:buClr>
                <a:srgbClr val="B88F4D"/>
              </a:buClr>
              <a:buSzTx/>
              <a:buFont typeface="Wingdings" panose="05000000000000000000" pitchFamily="2" charset="2"/>
              <a:buChar char="Ø"/>
              <a:tabLst/>
              <a:defRPr/>
            </a:pP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计算</a:t>
            </a:r>
            <a:r>
              <a:rPr kumimoji="0" lang="en-US" altLang="zh-CN"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Type I</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错误率：构建两个性能</a:t>
            </a:r>
            <a:r>
              <a:rPr kumimoji="0" lang="zh-CN" altLang="en-US"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相同</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的分类器，并在相同的数据流上执行它们（同一分类算法不同随机种子）</a:t>
            </a:r>
            <a:endParaRPr kumimoji="0" lang="en-US" altLang="zh-CN"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1200"/>
              </a:spcAft>
              <a:buClr>
                <a:srgbClr val="B88F4D"/>
              </a:buClr>
              <a:buSzTx/>
              <a:buFont typeface="Wingdings" panose="05000000000000000000" pitchFamily="2" charset="2"/>
              <a:buChar char="Ø"/>
              <a:tabLst/>
              <a:defRPr/>
            </a:pP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计算</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Type II</a:t>
            </a:r>
            <a:r>
              <a:rPr lang="zh-CN" altLang="en-US">
                <a:solidFill>
                  <a:srgbClr val="000000"/>
                </a:solidFill>
                <a:latin typeface="Times New Roman" panose="02020603050405020304" pitchFamily="18" charset="0"/>
                <a:ea typeface="宋体" panose="02010600030101010101" pitchFamily="2" charset="-122"/>
                <a:cs typeface="Times New Roman" panose="02020603050405020304" pitchFamily="18" charset="0"/>
              </a:rPr>
              <a:t>错误率：</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构建两个性能</a:t>
            </a:r>
            <a:r>
              <a:rPr kumimoji="0" lang="zh-CN" altLang="en-US" b="1"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不同</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的分类器，并在相同的</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数据流</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上执行它们（同一分类算法不同噪声级别 </a:t>
            </a:r>
            <a:r>
              <a:rPr kumimoji="0" lang="en-US" altLang="zh-CN"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noise={0, 0.05, 0.1}</a:t>
            </a: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a:t>
            </a:r>
          </a:p>
        </p:txBody>
      </p:sp>
    </p:spTree>
    <p:custDataLst>
      <p:tags r:id="rId1"/>
    </p:custDataLst>
    <p:extLst>
      <p:ext uri="{BB962C8B-B14F-4D97-AF65-F5344CB8AC3E}">
        <p14:creationId xmlns:p14="http://schemas.microsoft.com/office/powerpoint/2010/main" val="370343548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RQ4</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783472" y="2019261"/>
            <a:ext cx="5888261" cy="3717684"/>
          </a:xfrm>
          <a:prstGeom prst="rect">
            <a:avLst/>
          </a:prstGeom>
          <a:noFill/>
        </p:spPr>
        <p:txBody>
          <a:bodyPr wrap="square" rtlCol="0">
            <a:spAutoFit/>
          </a:bodyPr>
          <a:lstStyle/>
          <a:p>
            <a:pPr marL="171450" lvl="1" indent="-171450">
              <a:lnSpc>
                <a:spcPct val="150000"/>
              </a:lnSpc>
              <a:spcAft>
                <a:spcPts val="1200"/>
              </a:spcAft>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Type I</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错误率上</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Aft>
                <a:spcPts val="1200"/>
              </a:spcAft>
              <a:buClr>
                <a:srgbClr val="B88F4D"/>
              </a:buClr>
              <a:buFont typeface="Wingdings" panose="05000000000000000000" pitchFamily="2" charset="2"/>
              <a:buChar char="Ø"/>
              <a:defRPr/>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McNemar’s test</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表现不佳（</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11.8%</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1200"/>
              </a:spcAft>
              <a:buClr>
                <a:srgbClr val="B88F4D"/>
              </a:buClr>
              <a:buSzTx/>
              <a:buFont typeface="Wingdings" panose="05000000000000000000" pitchFamily="2" charset="2"/>
              <a:buChar char="Ø"/>
              <a:tabLst/>
              <a:defRPr/>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Wilcoxon signed-rank test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Sign test Type I</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错误率相近（</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6.4%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4.6%</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lvl="1" indent="-171450">
              <a:lnSpc>
                <a:spcPct val="150000"/>
              </a:lnSpc>
              <a:spcAft>
                <a:spcPts val="1200"/>
              </a:spcAft>
              <a:buClr>
                <a:srgbClr val="B88F4D"/>
              </a:buClr>
              <a:buFont typeface="微软雅黑" panose="020B0503020204020204" pitchFamily="34" charset="-122"/>
              <a:buChar char="o"/>
              <a:defRPr/>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Type I</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错误率上</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Aft>
                <a:spcPts val="1200"/>
              </a:spcAft>
              <a:buClr>
                <a:srgbClr val="B88F4D"/>
              </a:buClr>
              <a:buFont typeface="Wingdings" panose="05000000000000000000" pitchFamily="2" charset="2"/>
              <a:buChar char="Ø"/>
              <a:defRPr/>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Wilcoxon signed-rank test</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表现出色（</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92.4%</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99.0%</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spcAft>
                <a:spcPts val="1200"/>
              </a:spcAft>
              <a:buClr>
                <a:srgbClr val="B88F4D"/>
              </a:buClr>
              <a:buFont typeface="Wingdings" panose="05000000000000000000" pitchFamily="2" charset="2"/>
              <a:buChar char="Ø"/>
              <a:defRPr/>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Sign test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和</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McNemar’s test</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略差</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7" name="文本框 16">
            <a:extLst>
              <a:ext uri="{FF2B5EF4-FFF2-40B4-BE49-F238E27FC236}">
                <a16:creationId xmlns:a16="http://schemas.microsoft.com/office/drawing/2014/main" id="{4E9A6769-1BAA-42F3-B59F-E7253CC39D86}"/>
              </a:ext>
            </a:extLst>
          </p:cNvPr>
          <p:cNvSpPr txBox="1"/>
          <p:nvPr/>
        </p:nvSpPr>
        <p:spPr>
          <a:xfrm>
            <a:off x="6829190" y="4644710"/>
            <a:ext cx="460462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结论：建议在𝑘折分布式</a:t>
            </a:r>
            <a:r>
              <a:rPr lang="en-US" altLang="zh-CN">
                <a:latin typeface="仿宋" panose="02010609060101010101" pitchFamily="49" charset="-122"/>
                <a:ea typeface="仿宋" panose="02010609060101010101" pitchFamily="49" charset="-122"/>
              </a:rPr>
              <a:t>bootstrap</a:t>
            </a:r>
            <a:r>
              <a:rPr lang="zh-CN" altLang="en-US">
                <a:latin typeface="仿宋" panose="02010609060101010101" pitchFamily="49" charset="-122"/>
                <a:ea typeface="仿宋" panose="02010609060101010101" pitchFamily="49" charset="-122"/>
              </a:rPr>
              <a:t>验证框架中采用</a:t>
            </a:r>
            <a:r>
              <a:rPr lang="en-US" altLang="zh-CN">
                <a:latin typeface="仿宋" panose="02010609060101010101" pitchFamily="49" charset="-122"/>
                <a:ea typeface="仿宋" panose="02010609060101010101" pitchFamily="49" charset="-122"/>
              </a:rPr>
              <a:t>Wilcoxon signed rank test</a:t>
            </a:r>
            <a:r>
              <a:rPr lang="zh-CN" altLang="en-US">
                <a:latin typeface="仿宋" panose="02010609060101010101" pitchFamily="49" charset="-122"/>
                <a:ea typeface="仿宋" panose="02010609060101010101" pitchFamily="49" charset="-122"/>
              </a:rPr>
              <a:t>来评估</a:t>
            </a:r>
            <a:r>
              <a:rPr lang="en-US" altLang="zh-CN">
                <a:latin typeface="仿宋" panose="02010609060101010101" pitchFamily="49" charset="-122"/>
                <a:ea typeface="仿宋" panose="02010609060101010101" pitchFamily="49" charset="-122"/>
              </a:rPr>
              <a:t>O-JIT-SDP </a:t>
            </a:r>
            <a:r>
              <a:rPr lang="zh-CN" altLang="en-US">
                <a:latin typeface="仿宋" panose="02010609060101010101" pitchFamily="49" charset="-122"/>
                <a:ea typeface="仿宋" panose="02010609060101010101" pitchFamily="49" charset="-122"/>
              </a:rPr>
              <a:t>算法之间性能差异的统计显著性</a:t>
            </a:r>
          </a:p>
        </p:txBody>
      </p:sp>
      <p:pic>
        <p:nvPicPr>
          <p:cNvPr id="2" name="图片 1">
            <a:extLst>
              <a:ext uri="{FF2B5EF4-FFF2-40B4-BE49-F238E27FC236}">
                <a16:creationId xmlns:a16="http://schemas.microsoft.com/office/drawing/2014/main" id="{49D64423-3D3C-4A07-B475-FA991C5E2577}"/>
              </a:ext>
            </a:extLst>
          </p:cNvPr>
          <p:cNvPicPr>
            <a:picLocks noChangeAspect="1"/>
          </p:cNvPicPr>
          <p:nvPr/>
        </p:nvPicPr>
        <p:blipFill>
          <a:blip r:embed="rId6"/>
          <a:stretch>
            <a:fillRect/>
          </a:stretch>
        </p:blipFill>
        <p:spPr>
          <a:xfrm>
            <a:off x="6829189" y="1661700"/>
            <a:ext cx="4499211" cy="2303249"/>
          </a:xfrm>
          <a:prstGeom prst="rect">
            <a:avLst/>
          </a:prstGeom>
        </p:spPr>
      </p:pic>
    </p:spTree>
    <p:custDataLst>
      <p:tags r:id="rId1"/>
    </p:custDataLst>
    <p:extLst>
      <p:ext uri="{BB962C8B-B14F-4D97-AF65-F5344CB8AC3E}">
        <p14:creationId xmlns:p14="http://schemas.microsoft.com/office/powerpoint/2010/main" val="383535476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1952779"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RQ5</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实验设置</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6326466" cy="3779240"/>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研究目的：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的整合是否导致了评估有效性的提升？</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en-US" altLang="zh-CN">
                <a:latin typeface="Times New Roman" panose="02020603050405020304" pitchFamily="18" charset="0"/>
                <a:ea typeface="宋体" panose="02010600030101010101" pitchFamily="2" charset="-122"/>
                <a:cs typeface="Times New Roman" panose="02020603050405020304" pitchFamily="18" charset="0"/>
              </a:rPr>
              <a:t>RQ5.1: HITL </a:t>
            </a:r>
            <a:r>
              <a:rPr lang="zh-CN" altLang="en-US">
                <a:latin typeface="Times New Roman" panose="02020603050405020304" pitchFamily="18" charset="0"/>
                <a:ea typeface="宋体" panose="02010600030101010101" pitchFamily="2" charset="-122"/>
                <a:cs typeface="Times New Roman" panose="02020603050405020304" pitchFamily="18" charset="0"/>
              </a:rPr>
              <a:t>和非</a:t>
            </a:r>
            <a:r>
              <a:rPr lang="en-US" altLang="zh-CN">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latin typeface="Times New Roman" panose="02020603050405020304" pitchFamily="18" charset="0"/>
                <a:ea typeface="宋体" panose="02010600030101010101" pitchFamily="2" charset="-122"/>
                <a:cs typeface="Times New Roman" panose="02020603050405020304" pitchFamily="18" charset="0"/>
              </a:rPr>
              <a:t>的</a:t>
            </a:r>
            <a:r>
              <a:rPr lang="zh-CN" altLang="en-US" b="1">
                <a:latin typeface="Times New Roman" panose="02020603050405020304" pitchFamily="18" charset="0"/>
                <a:ea typeface="宋体" panose="02010600030101010101" pitchFamily="2" charset="-122"/>
                <a:cs typeface="Times New Roman" panose="02020603050405020304" pitchFamily="18" charset="0"/>
              </a:rPr>
              <a:t>评估有效性</a:t>
            </a:r>
            <a:r>
              <a:rPr lang="zh-CN" altLang="en-US">
                <a:latin typeface="Times New Roman" panose="02020603050405020304" pitchFamily="18" charset="0"/>
                <a:ea typeface="宋体" panose="02010600030101010101" pitchFamily="2" charset="-122"/>
                <a:cs typeface="Times New Roman" panose="02020603050405020304" pitchFamily="18" charset="0"/>
              </a:rPr>
              <a:t>比较</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lang="zh-CN" altLang="en-US">
                <a:latin typeface="Times New Roman" panose="02020603050405020304" pitchFamily="18" charset="0"/>
                <a:ea typeface="宋体" panose="02010600030101010101" pitchFamily="2" charset="-122"/>
                <a:cs typeface="Times New Roman" panose="02020603050405020304" pitchFamily="18" charset="0"/>
              </a:rPr>
              <a:t>评估有效性计算</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742950" lvl="1" indent="-285750">
              <a:lnSpc>
                <a:spcPct val="150000"/>
              </a:lnSpc>
              <a:buClr>
                <a:srgbClr val="B88F4D"/>
              </a:buClr>
              <a:buFont typeface="Wingdings" panose="05000000000000000000" pitchFamily="2" charset="2"/>
              <a:buChar char="Ø"/>
              <a:defRPr/>
            </a:pPr>
            <a:r>
              <a:rPr lang="zh-CN" altLang="en-US">
                <a:latin typeface="Times New Roman" panose="02020603050405020304" pitchFamily="18" charset="0"/>
                <a:ea typeface="宋体" panose="02010600030101010101" pitchFamily="2" charset="-122"/>
                <a:cs typeface="Times New Roman" panose="02020603050405020304" pitchFamily="18" charset="0"/>
              </a:rPr>
              <a:t>比较</a:t>
            </a:r>
            <a:r>
              <a:rPr lang="en-US" altLang="zh-CN">
                <a:latin typeface="Times New Roman" panose="02020603050405020304" pitchFamily="18" charset="0"/>
                <a:ea typeface="宋体" panose="02010600030101010101" pitchFamily="2" charset="-122"/>
                <a:cs typeface="Times New Roman" panose="02020603050405020304" pitchFamily="18" charset="0"/>
              </a:rPr>
              <a:t>HITL(</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𝑄𝐴</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𝐵𝐹𝐶</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与 </a:t>
            </a:r>
            <a:r>
              <a:rPr lang="en-US" altLang="zh-CN">
                <a:latin typeface="Times New Roman" panose="02020603050405020304" pitchFamily="18" charset="0"/>
                <a:ea typeface="宋体" panose="02010600030101010101" pitchFamily="2" charset="-122"/>
                <a:cs typeface="Times New Roman" panose="02020603050405020304" pitchFamily="18" charset="0"/>
              </a:rPr>
              <a:t>non-HITL(</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𝐵𝐹𝐶</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a:t>
            </a: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lang="zh-CN" altLang="en-US">
                <a:latin typeface="Times New Roman" panose="02020603050405020304" pitchFamily="18" charset="0"/>
                <a:ea typeface="宋体" panose="02010600030101010101" pitchFamily="2" charset="-122"/>
                <a:cs typeface="Times New Roman" panose="02020603050405020304" pitchFamily="18" charset="0"/>
              </a:rPr>
              <a:t>比较</a:t>
            </a:r>
            <a:r>
              <a:rPr lang="en-US" altLang="zh-CN">
                <a:latin typeface="Times New Roman" panose="02020603050405020304" pitchFamily="18" charset="0"/>
                <a:ea typeface="宋体" panose="02010600030101010101" pitchFamily="2" charset="-122"/>
                <a:cs typeface="Times New Roman" panose="02020603050405020304" pitchFamily="18" charset="0"/>
              </a:rPr>
              <a:t>HITL(</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𝑄𝐴</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7</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 </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𝐵𝐹𝐶</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与 </a:t>
            </a:r>
            <a:r>
              <a:rPr lang="en-US" altLang="zh-CN">
                <a:latin typeface="Times New Roman" panose="02020603050405020304" pitchFamily="18" charset="0"/>
                <a:ea typeface="宋体" panose="02010600030101010101" pitchFamily="2" charset="-122"/>
                <a:cs typeface="Times New Roman" panose="02020603050405020304" pitchFamily="18" charset="0"/>
              </a:rPr>
              <a:t>non-HITL(</a:t>
            </a:r>
            <a:r>
              <a:rPr lang="zh-CN" altLang="en-US">
                <a:latin typeface="Times New Roman" panose="02020603050405020304" pitchFamily="18" charset="0"/>
                <a:ea typeface="宋体" panose="02010600030101010101" pitchFamily="2" charset="-122"/>
                <a:cs typeface="Times New Roman" panose="02020603050405020304" pitchFamily="18" charset="0"/>
              </a:rPr>
              <a:t>𝑊</a:t>
            </a:r>
            <a:r>
              <a:rPr lang="zh-CN" altLang="en-US" baseline="-25000">
                <a:latin typeface="Times New Roman" panose="02020603050405020304" pitchFamily="18" charset="0"/>
                <a:ea typeface="宋体" panose="02010600030101010101" pitchFamily="2" charset="-122"/>
                <a:cs typeface="Times New Roman" panose="02020603050405020304" pitchFamily="18" charset="0"/>
              </a:rPr>
              <a:t>𝐵𝐹𝐶</a:t>
            </a:r>
            <a:r>
              <a:rPr lang="zh-CN" altLang="en-US">
                <a:latin typeface="Times New Roman" panose="02020603050405020304" pitchFamily="18" charset="0"/>
                <a:ea typeface="宋体" panose="02010600030101010101" pitchFamily="2" charset="-122"/>
                <a:cs typeface="Times New Roman" panose="02020603050405020304" pitchFamily="18" charset="0"/>
              </a:rPr>
              <a:t> </a:t>
            </a:r>
            <a:r>
              <a:rPr lang="en-US" altLang="zh-CN">
                <a:latin typeface="Times New Roman" panose="02020603050405020304" pitchFamily="18" charset="0"/>
                <a:ea typeface="宋体" panose="02010600030101010101" pitchFamily="2" charset="-122"/>
                <a:cs typeface="Times New Roman" panose="02020603050405020304" pitchFamily="18" charset="0"/>
              </a:rPr>
              <a:t>= 15</a:t>
            </a:r>
            <a:r>
              <a:rPr lang="zh-CN" altLang="en-US">
                <a:latin typeface="Times New Roman" panose="02020603050405020304" pitchFamily="18" charset="0"/>
                <a:ea typeface="宋体" panose="02010600030101010101" pitchFamily="2" charset="-122"/>
                <a:cs typeface="Times New Roman" panose="02020603050405020304" pitchFamily="18" charset="0"/>
              </a:rPr>
              <a:t>天</a:t>
            </a:r>
            <a:r>
              <a:rPr lang="en-US" altLang="zh-CN">
                <a:latin typeface="Times New Roman" panose="02020603050405020304" pitchFamily="18" charset="0"/>
                <a:ea typeface="宋体" panose="02010600030101010101" pitchFamily="2" charset="-122"/>
                <a:cs typeface="Times New Roman" panose="02020603050405020304" pitchFamily="18" charset="0"/>
              </a:rPr>
              <a:t>)</a:t>
            </a:r>
            <a:endParaRPr lang="zh-CN" altLang="en-US">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en-US" altLang="zh-CN">
                <a:latin typeface="Times New Roman" panose="02020603050405020304" pitchFamily="18" charset="0"/>
                <a:ea typeface="宋体" panose="02010600030101010101" pitchFamily="2" charset="-122"/>
                <a:cs typeface="Times New Roman" panose="02020603050405020304" pitchFamily="18" charset="0"/>
              </a:rPr>
              <a:t>RQ5.2: HITL </a:t>
            </a:r>
            <a:r>
              <a:rPr lang="zh-CN" altLang="en-US">
                <a:latin typeface="Times New Roman" panose="02020603050405020304" pitchFamily="18" charset="0"/>
                <a:ea typeface="宋体" panose="02010600030101010101" pitchFamily="2" charset="-122"/>
                <a:cs typeface="Times New Roman" panose="02020603050405020304" pitchFamily="18" charset="0"/>
              </a:rPr>
              <a:t>和非</a:t>
            </a:r>
            <a:r>
              <a:rPr lang="en-US" altLang="zh-CN">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latin typeface="Times New Roman" panose="02020603050405020304" pitchFamily="18" charset="0"/>
                <a:ea typeface="宋体" panose="02010600030101010101" pitchFamily="2" charset="-122"/>
                <a:cs typeface="Times New Roman" panose="02020603050405020304" pitchFamily="18" charset="0"/>
              </a:rPr>
              <a:t>的</a:t>
            </a:r>
            <a:r>
              <a:rPr lang="zh-CN" altLang="en-US" b="1">
                <a:latin typeface="Times New Roman" panose="02020603050405020304" pitchFamily="18" charset="0"/>
                <a:ea typeface="宋体" panose="02010600030101010101" pitchFamily="2" charset="-122"/>
                <a:cs typeface="Times New Roman" panose="02020603050405020304" pitchFamily="18" charset="0"/>
              </a:rPr>
              <a:t>预测性能</a:t>
            </a:r>
            <a:r>
              <a:rPr lang="zh-CN" altLang="en-US">
                <a:latin typeface="Times New Roman" panose="02020603050405020304" pitchFamily="18" charset="0"/>
                <a:ea typeface="宋体" panose="02010600030101010101" pitchFamily="2" charset="-122"/>
                <a:cs typeface="Times New Roman" panose="02020603050405020304" pitchFamily="18" charset="0"/>
              </a:rPr>
              <a:t>比较</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742950" marR="0" lvl="1" indent="-285750" algn="l" defTabSz="914400" rtl="0" eaLnBrk="1" fontAlgn="auto" latinLnBrk="0" hangingPunct="1">
              <a:lnSpc>
                <a:spcPct val="150000"/>
              </a:lnSpc>
              <a:spcBef>
                <a:spcPts val="0"/>
              </a:spcBef>
              <a:spcAft>
                <a:spcPts val="0"/>
              </a:spcAft>
              <a:buClr>
                <a:srgbClr val="B88F4D"/>
              </a:buClr>
              <a:buSzTx/>
              <a:buFont typeface="Wingdings" panose="05000000000000000000" pitchFamily="2" charset="2"/>
              <a:buChar char="Ø"/>
              <a:tabLst/>
              <a:defRPr/>
            </a:pPr>
            <a:r>
              <a:rPr kumimoji="0" lang="zh-CN" altLang="en-US" b="0" i="0" u="none" strike="noStrike" kern="1200" cap="none" spc="0" normalizeH="0" baseline="0" noProof="0">
                <a:ln>
                  <a:noFill/>
                </a:ln>
                <a:solidFill>
                  <a:srgbClr val="000000"/>
                </a:solidFill>
                <a:effectLst/>
                <a:uLnTx/>
                <a:uFillTx/>
                <a:latin typeface="Times New Roman" panose="02020603050405020304" pitchFamily="18" charset="0"/>
                <a:ea typeface="宋体" panose="02010600030101010101" pitchFamily="2" charset="-122"/>
                <a:cs typeface="Times New Roman" panose="02020603050405020304" pitchFamily="18" charset="0"/>
              </a:rPr>
              <a:t>评估</a:t>
            </a:r>
            <a:r>
              <a:rPr lang="zh-CN" altLang="en-US">
                <a:latin typeface="Times New Roman" panose="02020603050405020304" pitchFamily="18" charset="0"/>
                <a:ea typeface="宋体" panose="02010600030101010101" pitchFamily="2" charset="-122"/>
                <a:cs typeface="Times New Roman" panose="02020603050405020304" pitchFamily="18" charset="0"/>
              </a:rPr>
              <a:t>指标：</a:t>
            </a:r>
            <a:r>
              <a:rPr lang="en-US" altLang="zh-CN">
                <a:latin typeface="Times New Roman" panose="02020603050405020304" pitchFamily="18" charset="0"/>
                <a:ea typeface="宋体" panose="02010600030101010101" pitchFamily="2" charset="-122"/>
                <a:cs typeface="Times New Roman" panose="02020603050405020304" pitchFamily="18" charset="0"/>
              </a:rPr>
              <a:t>G-mean</a:t>
            </a:r>
            <a:endParaRPr lang="en-US" altLang="zh-CN" baseline="-250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7" name="组合 6">
            <a:extLst>
              <a:ext uri="{FF2B5EF4-FFF2-40B4-BE49-F238E27FC236}">
                <a16:creationId xmlns:a16="http://schemas.microsoft.com/office/drawing/2014/main" id="{ADF8C30F-957B-47AA-8667-CD718E0F1D12}"/>
              </a:ext>
            </a:extLst>
          </p:cNvPr>
          <p:cNvGrpSpPr/>
          <p:nvPr/>
        </p:nvGrpSpPr>
        <p:grpSpPr>
          <a:xfrm>
            <a:off x="7362791" y="2132086"/>
            <a:ext cx="4571279" cy="2700193"/>
            <a:chOff x="10543117" y="1840155"/>
            <a:chExt cx="4378271" cy="2586186"/>
          </a:xfrm>
        </p:grpSpPr>
        <p:pic>
          <p:nvPicPr>
            <p:cNvPr id="3" name="图片 2">
              <a:extLst>
                <a:ext uri="{FF2B5EF4-FFF2-40B4-BE49-F238E27FC236}">
                  <a16:creationId xmlns:a16="http://schemas.microsoft.com/office/drawing/2014/main" id="{33415231-38BF-47DD-9EE2-FFE320DB5011}"/>
                </a:ext>
              </a:extLst>
            </p:cNvPr>
            <p:cNvPicPr>
              <a:picLocks noChangeAspect="1"/>
            </p:cNvPicPr>
            <p:nvPr/>
          </p:nvPicPr>
          <p:blipFill>
            <a:blip r:embed="rId6"/>
            <a:stretch>
              <a:fillRect/>
            </a:stretch>
          </p:blipFill>
          <p:spPr>
            <a:xfrm>
              <a:off x="10543117" y="2297064"/>
              <a:ext cx="4378271" cy="2129277"/>
            </a:xfrm>
            <a:prstGeom prst="rect">
              <a:avLst/>
            </a:prstGeom>
          </p:spPr>
        </p:pic>
        <p:pic>
          <p:nvPicPr>
            <p:cNvPr id="4" name="图片 3">
              <a:extLst>
                <a:ext uri="{FF2B5EF4-FFF2-40B4-BE49-F238E27FC236}">
                  <a16:creationId xmlns:a16="http://schemas.microsoft.com/office/drawing/2014/main" id="{DE769136-A86D-47D8-8C64-8A5C96F3F6E4}"/>
                </a:ext>
              </a:extLst>
            </p:cNvPr>
            <p:cNvPicPr>
              <a:picLocks noChangeAspect="1"/>
            </p:cNvPicPr>
            <p:nvPr/>
          </p:nvPicPr>
          <p:blipFill>
            <a:blip r:embed="rId7"/>
            <a:stretch>
              <a:fillRect/>
            </a:stretch>
          </p:blipFill>
          <p:spPr>
            <a:xfrm>
              <a:off x="10837584" y="1840155"/>
              <a:ext cx="3789336" cy="417836"/>
            </a:xfrm>
            <a:prstGeom prst="rect">
              <a:avLst/>
            </a:prstGeom>
          </p:spPr>
        </p:pic>
      </p:grpSp>
    </p:spTree>
    <p:custDataLst>
      <p:tags r:id="rId1"/>
    </p:custDataLst>
    <p:extLst>
      <p:ext uri="{BB962C8B-B14F-4D97-AF65-F5344CB8AC3E}">
        <p14:creationId xmlns:p14="http://schemas.microsoft.com/office/powerpoint/2010/main" val="259758096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2212465"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RQ5.1</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5335005" cy="2217017"/>
          </a:xfrm>
          <a:prstGeom prst="rect">
            <a:avLst/>
          </a:prstGeom>
          <a:noFill/>
        </p:spPr>
        <p:txBody>
          <a:bodyPr wrap="square" rtlCol="0">
            <a:spAutoFit/>
          </a:bodyPr>
          <a:lstStyle/>
          <a:p>
            <a:pPr marL="171450" indent="-171450">
              <a:lnSpc>
                <a:spcPct val="130000"/>
              </a:lnSpc>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等待时间相同时：</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增强了</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O-JIT-SDP</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的有效性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0000"/>
              </a:lnSpc>
              <a:buClr>
                <a:srgbClr val="B88F4D"/>
              </a:buClr>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获得观测标签比</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BFC</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更快时：</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增强了有效性</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a:lnSpc>
                <a:spcPct val="130000"/>
              </a:lnSpc>
              <a:buClr>
                <a:srgbClr val="B88F4D"/>
              </a:buClr>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5A8E75B8-FC3A-440E-9509-A5943E0D73A3}"/>
              </a:ext>
            </a:extLst>
          </p:cNvPr>
          <p:cNvPicPr>
            <a:picLocks noChangeAspect="1"/>
          </p:cNvPicPr>
          <p:nvPr/>
        </p:nvPicPr>
        <p:blipFill>
          <a:blip r:embed="rId6"/>
          <a:stretch>
            <a:fillRect/>
          </a:stretch>
        </p:blipFill>
        <p:spPr>
          <a:xfrm>
            <a:off x="6678821" y="1319033"/>
            <a:ext cx="4412307" cy="2520000"/>
          </a:xfrm>
          <a:prstGeom prst="rect">
            <a:avLst/>
          </a:prstGeom>
        </p:spPr>
      </p:pic>
      <p:pic>
        <p:nvPicPr>
          <p:cNvPr id="3" name="图片 2">
            <a:extLst>
              <a:ext uri="{FF2B5EF4-FFF2-40B4-BE49-F238E27FC236}">
                <a16:creationId xmlns:a16="http://schemas.microsoft.com/office/drawing/2014/main" id="{F5317431-4AEA-4550-AD6C-2FF82930BEED}"/>
              </a:ext>
            </a:extLst>
          </p:cNvPr>
          <p:cNvPicPr>
            <a:picLocks noChangeAspect="1"/>
          </p:cNvPicPr>
          <p:nvPr/>
        </p:nvPicPr>
        <p:blipFill>
          <a:blip r:embed="rId7"/>
          <a:stretch>
            <a:fillRect/>
          </a:stretch>
        </p:blipFill>
        <p:spPr>
          <a:xfrm>
            <a:off x="6695812" y="3839033"/>
            <a:ext cx="4378324" cy="2520000"/>
          </a:xfrm>
          <a:prstGeom prst="rect">
            <a:avLst/>
          </a:prstGeom>
        </p:spPr>
      </p:pic>
      <p:sp>
        <p:nvSpPr>
          <p:cNvPr id="16" name="文本框 15">
            <a:extLst>
              <a:ext uri="{FF2B5EF4-FFF2-40B4-BE49-F238E27FC236}">
                <a16:creationId xmlns:a16="http://schemas.microsoft.com/office/drawing/2014/main" id="{62E39C1F-6DE6-48AA-83B1-09A3450FE9E6}"/>
              </a:ext>
            </a:extLst>
          </p:cNvPr>
          <p:cNvSpPr txBox="1"/>
          <p:nvPr/>
        </p:nvSpPr>
        <p:spPr>
          <a:xfrm>
            <a:off x="887995" y="5075236"/>
            <a:ext cx="5275738" cy="6463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a:t>
            </a:r>
            <a:r>
              <a:rPr lang="en-US" altLang="zh-CN">
                <a:latin typeface="仿宋" panose="02010609060101010101" pitchFamily="49" charset="-122"/>
                <a:ea typeface="仿宋" panose="02010609060101010101" pitchFamily="49" charset="-122"/>
              </a:rPr>
              <a:t>HITL</a:t>
            </a:r>
            <a:r>
              <a:rPr lang="zh-CN" altLang="en-US">
                <a:latin typeface="仿宋" panose="02010609060101010101" pitchFamily="49" charset="-122"/>
                <a:ea typeface="仿宋" panose="02010609060101010101" pitchFamily="49" charset="-122"/>
              </a:rPr>
              <a:t>对</a:t>
            </a:r>
            <a:r>
              <a:rPr lang="en-US" altLang="zh-CN">
                <a:latin typeface="仿宋" panose="02010609060101010101" pitchFamily="49" charset="-122"/>
                <a:ea typeface="仿宋" panose="02010609060101010101" pitchFamily="49" charset="-122"/>
              </a:rPr>
              <a:t>O-JIT-SDP</a:t>
            </a:r>
            <a:r>
              <a:rPr lang="zh-CN" altLang="en-US">
                <a:latin typeface="仿宋" panose="02010609060101010101" pitchFamily="49" charset="-122"/>
                <a:ea typeface="仿宋" panose="02010609060101010101" pitchFamily="49" charset="-122"/>
              </a:rPr>
              <a:t>的评估有效性的增强的原因（</a:t>
            </a:r>
            <a:r>
              <a:rPr lang="en-US" altLang="zh-CN">
                <a:latin typeface="仿宋" panose="02010609060101010101" pitchFamily="49" charset="-122"/>
                <a:ea typeface="仿宋" panose="02010609060101010101" pitchFamily="49" charset="-122"/>
              </a:rPr>
              <a:t>1</a:t>
            </a:r>
            <a:r>
              <a:rPr lang="zh-CN" altLang="en-US">
                <a:latin typeface="仿宋" panose="02010609060101010101" pitchFamily="49" charset="-122"/>
                <a:ea typeface="仿宋" panose="02010609060101010101" pitchFamily="49" charset="-122"/>
              </a:rPr>
              <a:t>）更高质量的标签 （</a:t>
            </a:r>
            <a:r>
              <a:rPr lang="en-US" altLang="zh-CN">
                <a:latin typeface="仿宋" panose="02010609060101010101" pitchFamily="49" charset="-122"/>
                <a:ea typeface="仿宋" panose="02010609060101010101" pitchFamily="49" charset="-122"/>
              </a:rPr>
              <a:t>2</a:t>
            </a:r>
            <a:r>
              <a:rPr lang="zh-CN" altLang="en-US">
                <a:latin typeface="仿宋" panose="02010609060101010101" pitchFamily="49" charset="-122"/>
                <a:ea typeface="仿宋" panose="02010609060101010101" pitchFamily="49" charset="-122"/>
              </a:rPr>
              <a:t>）更及时的标签反馈</a:t>
            </a:r>
          </a:p>
        </p:txBody>
      </p:sp>
    </p:spTree>
    <p:custDataLst>
      <p:tags r:id="rId1"/>
    </p:custDataLst>
    <p:extLst>
      <p:ext uri="{BB962C8B-B14F-4D97-AF65-F5344CB8AC3E}">
        <p14:creationId xmlns:p14="http://schemas.microsoft.com/office/powerpoint/2010/main" val="25205739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研究现状</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cxnSp>
        <p:nvCxnSpPr>
          <p:cNvPr id="22" name="直接连接符 21">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pic>
        <p:nvPicPr>
          <p:cNvPr id="29" name="图片 2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581694" y="3128919"/>
            <a:ext cx="4558001" cy="1102863"/>
          </a:xfrm>
          <a:prstGeom prst="rect">
            <a:avLst/>
          </a:prstGeom>
        </p:spPr>
      </p:pic>
      <p:sp>
        <p:nvSpPr>
          <p:cNvPr id="36" name="矩形 35"/>
          <p:cNvSpPr/>
          <p:nvPr/>
        </p:nvSpPr>
        <p:spPr>
          <a:xfrm>
            <a:off x="7950852" y="3513242"/>
            <a:ext cx="6669246" cy="369332"/>
          </a:xfrm>
          <a:prstGeom prst="rect">
            <a:avLst/>
          </a:prstGeom>
        </p:spPr>
        <p:txBody>
          <a:bodyPr wrap="square">
            <a:spAutoFit/>
          </a:bodyPr>
          <a:lstStyle/>
          <a:p>
            <a:r>
              <a:rPr lang="zh-CN" altLang="en-US" b="1">
                <a:solidFill>
                  <a:schemeClr val="bg1"/>
                </a:solidFill>
                <a:latin typeface="宋体" panose="02010600030101010101" pitchFamily="2" charset="-122"/>
                <a:ea typeface="宋体" panose="02010600030101010101" pitchFamily="2" charset="-122"/>
              </a:rPr>
              <a:t>过往的模型评估方法可能存在偏差？</a:t>
            </a:r>
            <a:endParaRPr lang="zh-CN" altLang="en-US" b="1">
              <a:solidFill>
                <a:schemeClr val="bg1"/>
              </a:solidFill>
            </a:endParaRPr>
          </a:p>
        </p:txBody>
      </p:sp>
      <p:pic>
        <p:nvPicPr>
          <p:cNvPr id="38" name="图片 37"/>
          <p:cNvPicPr>
            <a:picLocks noChangeAspect="1"/>
          </p:cNvPicPr>
          <p:nvPr/>
        </p:nvPicPr>
        <p:blipFill>
          <a:blip r:embed="rId7"/>
          <a:stretch>
            <a:fillRect/>
          </a:stretch>
        </p:blipFill>
        <p:spPr>
          <a:xfrm>
            <a:off x="9428049" y="4457974"/>
            <a:ext cx="1491884" cy="1501764"/>
          </a:xfrm>
          <a:prstGeom prst="rect">
            <a:avLst/>
          </a:prstGeom>
        </p:spPr>
      </p:pic>
      <p:sp>
        <p:nvSpPr>
          <p:cNvPr id="47" name="矩形 46">
            <a:extLst>
              <a:ext uri="{FF2B5EF4-FFF2-40B4-BE49-F238E27FC236}">
                <a16:creationId xmlns:a16="http://schemas.microsoft.com/office/drawing/2014/main" id="{FC8BA42F-B101-48E9-AF64-E48565AE357C}"/>
              </a:ext>
            </a:extLst>
          </p:cNvPr>
          <p:cNvSpPr/>
          <p:nvPr/>
        </p:nvSpPr>
        <p:spPr>
          <a:xfrm>
            <a:off x="874466" y="1546091"/>
            <a:ext cx="7077921" cy="4143442"/>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highlight>
                  <a:srgbClr val="00FF00"/>
                </a:highlight>
                <a:latin typeface="宋体" panose="02010600030101010101" pitchFamily="2" charset="-122"/>
                <a:ea typeface="宋体" panose="02010600030101010101" pitchFamily="2" charset="-122"/>
              </a:rPr>
              <a:t>  缺陷预测研究已在多种应用场景中进行建模</a:t>
            </a:r>
            <a:r>
              <a:rPr lang="en-US" altLang="zh-CN">
                <a:solidFill>
                  <a:schemeClr val="tx1">
                    <a:lumMod val="85000"/>
                    <a:lumOff val="15000"/>
                  </a:schemeClr>
                </a:solidFill>
                <a:highlight>
                  <a:srgbClr val="00FF00"/>
                </a:highlight>
                <a:latin typeface="宋体" panose="02010600030101010101" pitchFamily="2" charset="-122"/>
                <a:ea typeface="宋体" panose="02010600030101010101" pitchFamily="2" charset="-122"/>
              </a:rPr>
              <a:t>/</a:t>
            </a:r>
            <a:r>
              <a:rPr lang="zh-CN" altLang="en-US">
                <a:solidFill>
                  <a:schemeClr val="tx1">
                    <a:lumMod val="85000"/>
                    <a:lumOff val="15000"/>
                  </a:schemeClr>
                </a:solidFill>
                <a:highlight>
                  <a:srgbClr val="00FF00"/>
                </a:highlight>
                <a:latin typeface="宋体" panose="02010600030101010101" pitchFamily="2" charset="-122"/>
                <a:ea typeface="宋体" panose="02010600030101010101" pitchFamily="2" charset="-122"/>
              </a:rPr>
              <a:t>评估</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highlight>
                  <a:srgbClr val="00FF00"/>
                </a:highlight>
                <a:latin typeface="宋体" panose="02010600030101010101" pitchFamily="2" charset="-122"/>
                <a:ea typeface="宋体" panose="02010600030101010101" pitchFamily="2" charset="-122"/>
              </a:rPr>
              <a:t>  数百种缺陷预测模型被提出</a:t>
            </a:r>
            <a:endParaRPr lang="en-US" altLang="zh-CN">
              <a:solidFill>
                <a:schemeClr val="tx1">
                  <a:lumMod val="85000"/>
                  <a:lumOff val="15000"/>
                </a:schemeClr>
              </a:solidFill>
              <a:highlight>
                <a:srgbClr val="00FF00"/>
              </a:highlight>
              <a:latin typeface="宋体" panose="02010600030101010101" pitchFamily="2" charset="-122"/>
              <a:ea typeface="宋体" panose="02010600030101010101" pitchFamily="2" charset="-122"/>
            </a:endParaRPr>
          </a:p>
          <a:p>
            <a:pPr>
              <a:lnSpc>
                <a:spcPct val="150000"/>
              </a:lnSpc>
              <a:buClr>
                <a:srgbClr val="B88F4D"/>
              </a:buClr>
            </a:pP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highlight>
                  <a:srgbClr val="DCDCDC"/>
                </a:highlight>
                <a:latin typeface="宋体" panose="02010600030101010101" pitchFamily="2" charset="-122"/>
                <a:ea typeface="宋体" panose="02010600030101010101" pitchFamily="2" charset="-122"/>
              </a:rPr>
              <a:t>  工业级项目的</a:t>
            </a:r>
            <a:r>
              <a:rPr lang="en-US" altLang="zh-CN">
                <a:solidFill>
                  <a:schemeClr val="tx1">
                    <a:lumMod val="85000"/>
                    <a:lumOff val="15000"/>
                  </a:schemeClr>
                </a:solidFill>
                <a:highlight>
                  <a:srgbClr val="DCDCDC"/>
                </a:highlight>
                <a:latin typeface="宋体" panose="02010600030101010101" pitchFamily="2" charset="-122"/>
                <a:ea typeface="宋体" panose="02010600030101010101" pitchFamily="2" charset="-122"/>
              </a:rPr>
              <a:t>622</a:t>
            </a:r>
            <a:r>
              <a:rPr lang="zh-CN" altLang="en-US">
                <a:solidFill>
                  <a:schemeClr val="tx1">
                    <a:lumMod val="85000"/>
                    <a:lumOff val="15000"/>
                  </a:schemeClr>
                </a:solidFill>
                <a:highlight>
                  <a:srgbClr val="DCDCDC"/>
                </a:highlight>
                <a:latin typeface="宋体" panose="02010600030101010101" pitchFamily="2" charset="-122"/>
                <a:ea typeface="宋体" panose="02010600030101010101" pitchFamily="2" charset="-122"/>
              </a:rPr>
              <a:t>条缺陷预测中，</a:t>
            </a:r>
            <a:r>
              <a:rPr lang="zh-CN" altLang="en-US" b="1">
                <a:solidFill>
                  <a:schemeClr val="tx1">
                    <a:lumMod val="85000"/>
                    <a:lumOff val="15000"/>
                  </a:schemeClr>
                </a:solidFill>
                <a:highlight>
                  <a:srgbClr val="DCDCDC"/>
                </a:highlight>
                <a:latin typeface="宋体" panose="02010600030101010101" pitchFamily="2" charset="-122"/>
                <a:ea typeface="宋体" panose="02010600030101010101" pitchFamily="2" charset="-122"/>
              </a:rPr>
              <a:t>仅</a:t>
            </a:r>
            <a:r>
              <a:rPr lang="en-US" altLang="zh-CN" b="1">
                <a:solidFill>
                  <a:schemeClr val="tx1">
                    <a:lumMod val="85000"/>
                    <a:lumOff val="15000"/>
                  </a:schemeClr>
                </a:solidFill>
                <a:highlight>
                  <a:srgbClr val="DCDCDC"/>
                </a:highlight>
                <a:latin typeface="宋体" panose="02010600030101010101" pitchFamily="2" charset="-122"/>
                <a:ea typeface="宋体" panose="02010600030101010101" pitchFamily="2" charset="-122"/>
              </a:rPr>
              <a:t>3.4%</a:t>
            </a:r>
            <a:r>
              <a:rPr lang="zh-CN" altLang="en-US" b="1">
                <a:solidFill>
                  <a:schemeClr val="tx1">
                    <a:lumMod val="85000"/>
                    <a:lumOff val="15000"/>
                  </a:schemeClr>
                </a:solidFill>
                <a:highlight>
                  <a:srgbClr val="DCDCDC"/>
                </a:highlight>
                <a:latin typeface="宋体" panose="02010600030101010101" pitchFamily="2" charset="-122"/>
                <a:ea typeface="宋体" panose="02010600030101010101" pitchFamily="2" charset="-122"/>
              </a:rPr>
              <a:t>被认为有效</a:t>
            </a:r>
            <a:r>
              <a:rPr lang="zh-CN" altLang="en-US">
                <a:solidFill>
                  <a:schemeClr val="tx1">
                    <a:lumMod val="85000"/>
                    <a:lumOff val="15000"/>
                  </a:schemeClr>
                </a:solidFill>
                <a:highlight>
                  <a:srgbClr val="DCDCDC"/>
                </a:highlight>
                <a:latin typeface="宋体" panose="02010600030101010101" pitchFamily="2" charset="-122"/>
                <a:ea typeface="宋体" panose="02010600030101010101" pitchFamily="2" charset="-122"/>
              </a:rPr>
              <a:t>（微软）</a:t>
            </a: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a:solidFill>
                  <a:schemeClr val="tx1">
                    <a:lumMod val="85000"/>
                    <a:lumOff val="15000"/>
                  </a:schemeClr>
                </a:solidFill>
                <a:highlight>
                  <a:srgbClr val="DCDCDC"/>
                </a:highlight>
                <a:latin typeface="宋体" panose="02010600030101010101" pitchFamily="2" charset="-122"/>
                <a:ea typeface="宋体" panose="02010600030101010101" pitchFamily="2" charset="-122"/>
              </a:rPr>
              <a:t>  使用缺陷预测来支持代码审查时，所提供信息</a:t>
            </a:r>
            <a:r>
              <a:rPr lang="zh-CN" altLang="en-US" b="1">
                <a:solidFill>
                  <a:schemeClr val="tx1">
                    <a:lumMod val="85000"/>
                    <a:lumOff val="15000"/>
                  </a:schemeClr>
                </a:solidFill>
                <a:highlight>
                  <a:srgbClr val="DCDCDC"/>
                </a:highlight>
                <a:latin typeface="宋体" panose="02010600030101010101" pitchFamily="2" charset="-122"/>
                <a:ea typeface="宋体" panose="02010600030101010101" pitchFamily="2" charset="-122"/>
              </a:rPr>
              <a:t>未能引起开发者行为显著变化</a:t>
            </a:r>
            <a:endParaRPr lang="en-US" altLang="zh-CN" b="1">
              <a:solidFill>
                <a:schemeClr val="tx1">
                  <a:lumMod val="85000"/>
                  <a:lumOff val="15000"/>
                </a:schemeClr>
              </a:solidFill>
              <a:highlight>
                <a:srgbClr val="DCDCDC"/>
              </a:highlight>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422575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 calcmode="lin" valueType="num">
                                      <p:cBhvr>
                                        <p:cTn id="7" dur="500" fill="hold"/>
                                        <p:tgtEl>
                                          <p:spTgt spid="38"/>
                                        </p:tgtEl>
                                        <p:attrNameLst>
                                          <p:attrName>ppt_w</p:attrName>
                                        </p:attrNameLst>
                                      </p:cBhvr>
                                      <p:tavLst>
                                        <p:tav tm="0">
                                          <p:val>
                                            <p:fltVal val="0"/>
                                          </p:val>
                                        </p:tav>
                                        <p:tav tm="100000">
                                          <p:val>
                                            <p:strVal val="#ppt_w"/>
                                          </p:val>
                                        </p:tav>
                                      </p:tavLst>
                                    </p:anim>
                                    <p:anim calcmode="lin" valueType="num">
                                      <p:cBhvr>
                                        <p:cTn id="8" dur="500" fill="hold"/>
                                        <p:tgtEl>
                                          <p:spTgt spid="38"/>
                                        </p:tgtEl>
                                        <p:attrNameLst>
                                          <p:attrName>ppt_h</p:attrName>
                                        </p:attrNameLst>
                                      </p:cBhvr>
                                      <p:tavLst>
                                        <p:tav tm="0">
                                          <p:val>
                                            <p:fltVal val="0"/>
                                          </p:val>
                                        </p:tav>
                                        <p:tav tm="100000">
                                          <p:val>
                                            <p:strVal val="#ppt_h"/>
                                          </p:val>
                                        </p:tav>
                                      </p:tavLst>
                                    </p:anim>
                                    <p:anim calcmode="lin" valueType="num">
                                      <p:cBhvr>
                                        <p:cTn id="9" dur="500" fill="hold"/>
                                        <p:tgtEl>
                                          <p:spTgt spid="38"/>
                                        </p:tgtEl>
                                        <p:attrNameLst>
                                          <p:attrName>style.rotation</p:attrName>
                                        </p:attrNameLst>
                                      </p:cBhvr>
                                      <p:tavLst>
                                        <p:tav tm="0">
                                          <p:val>
                                            <p:fltVal val="90"/>
                                          </p:val>
                                        </p:tav>
                                        <p:tav tm="100000">
                                          <p:val>
                                            <p:fltVal val="0"/>
                                          </p:val>
                                        </p:tav>
                                      </p:tavLst>
                                    </p:anim>
                                    <p:animEffect transition="in" filter="fade">
                                      <p:cBhvr>
                                        <p:cTn id="10" dur="500"/>
                                        <p:tgtEl>
                                          <p:spTgt spid="38"/>
                                        </p:tgtEl>
                                      </p:cBhvr>
                                    </p:animEffect>
                                  </p:childTnLst>
                                </p:cTn>
                              </p:par>
                              <p:par>
                                <p:cTn id="11" presetID="31" presetClass="entr" presetSubtype="0" fill="hold" nodeType="withEffect">
                                  <p:stCondLst>
                                    <p:cond delay="0"/>
                                  </p:stCondLst>
                                  <p:childTnLst>
                                    <p:set>
                                      <p:cBhvr>
                                        <p:cTn id="12" dur="1" fill="hold">
                                          <p:stCondLst>
                                            <p:cond delay="0"/>
                                          </p:stCondLst>
                                        </p:cTn>
                                        <p:tgtEl>
                                          <p:spTgt spid="29"/>
                                        </p:tgtEl>
                                        <p:attrNameLst>
                                          <p:attrName>style.visibility</p:attrName>
                                        </p:attrNameLst>
                                      </p:cBhvr>
                                      <p:to>
                                        <p:strVal val="visible"/>
                                      </p:to>
                                    </p:set>
                                    <p:anim calcmode="lin" valueType="num">
                                      <p:cBhvr>
                                        <p:cTn id="13" dur="500" fill="hold"/>
                                        <p:tgtEl>
                                          <p:spTgt spid="29"/>
                                        </p:tgtEl>
                                        <p:attrNameLst>
                                          <p:attrName>ppt_w</p:attrName>
                                        </p:attrNameLst>
                                      </p:cBhvr>
                                      <p:tavLst>
                                        <p:tav tm="0">
                                          <p:val>
                                            <p:fltVal val="0"/>
                                          </p:val>
                                        </p:tav>
                                        <p:tav tm="100000">
                                          <p:val>
                                            <p:strVal val="#ppt_w"/>
                                          </p:val>
                                        </p:tav>
                                      </p:tavLst>
                                    </p:anim>
                                    <p:anim calcmode="lin" valueType="num">
                                      <p:cBhvr>
                                        <p:cTn id="14" dur="500" fill="hold"/>
                                        <p:tgtEl>
                                          <p:spTgt spid="29"/>
                                        </p:tgtEl>
                                        <p:attrNameLst>
                                          <p:attrName>ppt_h</p:attrName>
                                        </p:attrNameLst>
                                      </p:cBhvr>
                                      <p:tavLst>
                                        <p:tav tm="0">
                                          <p:val>
                                            <p:fltVal val="0"/>
                                          </p:val>
                                        </p:tav>
                                        <p:tav tm="100000">
                                          <p:val>
                                            <p:strVal val="#ppt_h"/>
                                          </p:val>
                                        </p:tav>
                                      </p:tavLst>
                                    </p:anim>
                                    <p:anim calcmode="lin" valueType="num">
                                      <p:cBhvr>
                                        <p:cTn id="15" dur="500" fill="hold"/>
                                        <p:tgtEl>
                                          <p:spTgt spid="29"/>
                                        </p:tgtEl>
                                        <p:attrNameLst>
                                          <p:attrName>style.rotation</p:attrName>
                                        </p:attrNameLst>
                                      </p:cBhvr>
                                      <p:tavLst>
                                        <p:tav tm="0">
                                          <p:val>
                                            <p:fltVal val="90"/>
                                          </p:val>
                                        </p:tav>
                                        <p:tav tm="100000">
                                          <p:val>
                                            <p:fltVal val="0"/>
                                          </p:val>
                                        </p:tav>
                                      </p:tavLst>
                                    </p:anim>
                                    <p:animEffect transition="in" filter="fade">
                                      <p:cBhvr>
                                        <p:cTn id="16"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526743"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2212465"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en-US" altLang="zh-CN" sz="2000" b="1">
                  <a:solidFill>
                    <a:schemeClr val="tx1">
                      <a:lumMod val="85000"/>
                      <a:lumOff val="15000"/>
                    </a:schemeClr>
                  </a:solidFill>
                  <a:latin typeface="宋体" panose="02010600030101010101" pitchFamily="2" charset="-122"/>
                  <a:ea typeface="宋体" panose="02010600030101010101" pitchFamily="2" charset="-122"/>
                </a:rPr>
                <a:t>RQ5.2</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实验结果</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5335005" cy="2425023"/>
          </a:xfrm>
          <a:prstGeom prst="rect">
            <a:avLst/>
          </a:prstGeom>
          <a:noFill/>
        </p:spPr>
        <p:txBody>
          <a:bodyPr wrap="square" rtlCol="0">
            <a:spAutoFit/>
          </a:bodyPr>
          <a:lstStyle/>
          <a:p>
            <a:pPr marL="171450" indent="-171450">
              <a:lnSpc>
                <a:spcPct val="150000"/>
              </a:lnSpc>
              <a:spcAft>
                <a:spcPts val="1200"/>
              </a:spcAft>
              <a:buClr>
                <a:srgbClr val="B88F4D"/>
              </a:buClr>
              <a:buFont typeface="微软雅黑" panose="020B0503020204020204" pitchFamily="34" charset="-122"/>
              <a:buChar char="o"/>
            </a:pPr>
            <a:r>
              <a:rPr lang="en-US" altLang="zh-CN">
                <a:latin typeface="Times New Roman" panose="02020603050405020304" pitchFamily="18" charset="0"/>
                <a:ea typeface="宋体" panose="02010600030101010101" pitchFamily="2" charset="-122"/>
                <a:cs typeface="Times New Roman" panose="02020603050405020304" pitchFamily="18" charset="0"/>
              </a:rPr>
              <a:t>HITL </a:t>
            </a:r>
            <a:r>
              <a:rPr lang="zh-CN" altLang="en-US">
                <a:latin typeface="Times New Roman" panose="02020603050405020304" pitchFamily="18" charset="0"/>
                <a:ea typeface="宋体" panose="02010600030101010101" pitchFamily="2" charset="-122"/>
                <a:cs typeface="Times New Roman" panose="02020603050405020304" pitchFamily="18" charset="0"/>
              </a:rPr>
              <a:t>和非</a:t>
            </a:r>
            <a:r>
              <a:rPr lang="en-US" altLang="zh-CN">
                <a:latin typeface="Times New Roman" panose="02020603050405020304" pitchFamily="18" charset="0"/>
                <a:ea typeface="宋体" panose="02010600030101010101" pitchFamily="2" charset="-122"/>
                <a:cs typeface="Times New Roman" panose="02020603050405020304" pitchFamily="18" charset="0"/>
              </a:rPr>
              <a:t>HITLG-mean </a:t>
            </a:r>
            <a:r>
              <a:rPr lang="zh-CN" altLang="en-US">
                <a:latin typeface="Times New Roman" panose="02020603050405020304" pitchFamily="18" charset="0"/>
                <a:ea typeface="宋体" panose="02010600030101010101" pitchFamily="2" charset="-122"/>
                <a:cs typeface="Times New Roman" panose="02020603050405020304" pitchFamily="18" charset="0"/>
              </a:rPr>
              <a:t>的实时值以及</a:t>
            </a:r>
            <a:r>
              <a:rPr lang="en-US" altLang="zh-CN">
                <a:latin typeface="Times New Roman" panose="02020603050405020304" pitchFamily="18" charset="0"/>
                <a:ea typeface="宋体" panose="02010600030101010101" pitchFamily="2" charset="-122"/>
                <a:cs typeface="Times New Roman" panose="02020603050405020304" pitchFamily="18" charset="0"/>
              </a:rPr>
              <a:t>Wilcoxon signed-rank test </a:t>
            </a:r>
            <a:r>
              <a:rPr lang="zh-CN" altLang="en-US">
                <a:latin typeface="Times New Roman" panose="02020603050405020304" pitchFamily="18" charset="0"/>
                <a:ea typeface="宋体" panose="02010600030101010101" pitchFamily="2" charset="-122"/>
                <a:cs typeface="Times New Roman" panose="02020603050405020304" pitchFamily="18" charset="0"/>
              </a:rPr>
              <a:t>的实时结果</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作为实施评估系统的使用演示</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12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在冷启动阶段之后，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框架下的分类器始终优于它在</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non-HITL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框架下的表现</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9710429D-2017-4CC6-9C11-1EFCCE8DF896}"/>
              </a:ext>
            </a:extLst>
          </p:cNvPr>
          <p:cNvPicPr>
            <a:picLocks noChangeAspect="1"/>
          </p:cNvPicPr>
          <p:nvPr/>
        </p:nvPicPr>
        <p:blipFill>
          <a:blip r:embed="rId6"/>
          <a:stretch>
            <a:fillRect/>
          </a:stretch>
        </p:blipFill>
        <p:spPr>
          <a:xfrm>
            <a:off x="7178793" y="1234754"/>
            <a:ext cx="3766862" cy="4958382"/>
          </a:xfrm>
          <a:prstGeom prst="rect">
            <a:avLst/>
          </a:prstGeom>
        </p:spPr>
      </p:pic>
      <p:sp>
        <p:nvSpPr>
          <p:cNvPr id="13" name="文本框 12">
            <a:extLst>
              <a:ext uri="{FF2B5EF4-FFF2-40B4-BE49-F238E27FC236}">
                <a16:creationId xmlns:a16="http://schemas.microsoft.com/office/drawing/2014/main" id="{B9C2F887-2776-4E63-92A8-D90615A9C3AC}"/>
              </a:ext>
            </a:extLst>
          </p:cNvPr>
          <p:cNvSpPr txBox="1"/>
          <p:nvPr/>
        </p:nvSpPr>
        <p:spPr>
          <a:xfrm>
            <a:off x="947262" y="4686727"/>
            <a:ext cx="5275738" cy="9233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结论：分类算法在</a:t>
            </a:r>
            <a:r>
              <a:rPr lang="en-US" altLang="zh-CN">
                <a:latin typeface="仿宋" panose="02010609060101010101" pitchFamily="49" charset="-122"/>
                <a:ea typeface="仿宋" panose="02010609060101010101" pitchFamily="49" charset="-122"/>
              </a:rPr>
              <a:t>HITL</a:t>
            </a:r>
            <a:r>
              <a:rPr lang="zh-CN" altLang="en-US">
                <a:latin typeface="仿宋" panose="02010609060101010101" pitchFamily="49" charset="-122"/>
                <a:ea typeface="仿宋" panose="02010609060101010101" pitchFamily="49" charset="-122"/>
              </a:rPr>
              <a:t>框架下的性能值通常优于在</a:t>
            </a:r>
            <a:r>
              <a:rPr lang="en-US" altLang="zh-CN">
                <a:latin typeface="仿宋" panose="02010609060101010101" pitchFamily="49" charset="-122"/>
                <a:ea typeface="仿宋" panose="02010609060101010101" pitchFamily="49" charset="-122"/>
              </a:rPr>
              <a:t>non HITL O-JIT-SDP</a:t>
            </a:r>
            <a:r>
              <a:rPr lang="zh-CN" altLang="en-US">
                <a:latin typeface="仿宋" panose="02010609060101010101" pitchFamily="49" charset="-122"/>
                <a:ea typeface="仿宋" panose="02010609060101010101" pitchFamily="49" charset="-122"/>
              </a:rPr>
              <a:t>框架下的性能值且差异是统计学显著的</a:t>
            </a:r>
          </a:p>
        </p:txBody>
      </p:sp>
    </p:spTree>
    <p:custDataLst>
      <p:tags r:id="rId1"/>
    </p:custDataLst>
    <p:extLst>
      <p:ext uri="{BB962C8B-B14F-4D97-AF65-F5344CB8AC3E}">
        <p14:creationId xmlns:p14="http://schemas.microsoft.com/office/powerpoint/2010/main" val="221281185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5923416" cy="2631641"/>
            <a:chOff x="747714" y="1983922"/>
            <a:chExt cx="5923416"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5923416"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讨论一：</a:t>
              </a:r>
              <a:r>
                <a:rPr lang="zh-CN" altLang="en-US" sz="2000">
                  <a:solidFill>
                    <a:schemeClr val="tx1">
                      <a:lumMod val="85000"/>
                      <a:lumOff val="15000"/>
                    </a:schemeClr>
                  </a:solidFill>
                  <a:latin typeface="宋体" panose="02010600030101010101" pitchFamily="2" charset="-122"/>
                  <a:ea typeface="宋体" panose="02010600030101010101" pitchFamily="2" charset="-122"/>
                </a:rPr>
                <a:t>人为噪声对</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观察到的</a:t>
              </a:r>
              <a:r>
                <a:rPr lang="zh-CN" altLang="en-US" sz="2000">
                  <a:solidFill>
                    <a:schemeClr val="tx1">
                      <a:lumMod val="85000"/>
                      <a:lumOff val="15000"/>
                    </a:schemeClr>
                  </a:solidFill>
                  <a:latin typeface="宋体" panose="02010600030101010101" pitchFamily="2" charset="-122"/>
                  <a:ea typeface="宋体" panose="02010600030101010101" pitchFamily="2" charset="-122"/>
                </a:rPr>
                <a:t>分类器性能的影响</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5335005" cy="3563796"/>
          </a:xfrm>
          <a:prstGeom prst="rect">
            <a:avLst/>
          </a:prstGeom>
          <a:noFill/>
        </p:spPr>
        <p:txBody>
          <a:bodyPr wrap="square" rtlCol="0">
            <a:spAutoFit/>
          </a:bodyPr>
          <a:lstStyle/>
          <a:p>
            <a:pPr marL="171450" indent="-171450">
              <a:lnSpc>
                <a:spcPct val="150000"/>
              </a:lnSpc>
              <a:spcAft>
                <a:spcPts val="1200"/>
              </a:spcAft>
              <a:buClr>
                <a:srgbClr val="B88F4D"/>
              </a:buClr>
              <a:buFont typeface="微软雅黑" panose="020B0503020204020204" pitchFamily="34" charset="-122"/>
              <a:buChar char="o"/>
            </a:pPr>
            <a:r>
              <a:rPr lang="en-US" altLang="zh-CN">
                <a:latin typeface="Times New Roman" panose="02020603050405020304" pitchFamily="18" charset="0"/>
                <a:ea typeface="宋体" panose="02010600030101010101" pitchFamily="2" charset="-122"/>
                <a:cs typeface="Times New Roman" panose="02020603050405020304" pitchFamily="18" charset="0"/>
              </a:rPr>
              <a:t>SQA</a:t>
            </a:r>
            <a:r>
              <a:rPr lang="zh-CN" altLang="en-US">
                <a:latin typeface="Times New Roman" panose="02020603050405020304" pitchFamily="18" charset="0"/>
                <a:ea typeface="宋体" panose="02010600030101010101" pitchFamily="2" charset="-122"/>
                <a:cs typeface="Times New Roman" panose="02020603050405020304" pitchFamily="18" charset="0"/>
              </a:rPr>
              <a:t>人员只检查被预测为阳性的</a:t>
            </a:r>
            <a:r>
              <a:rPr lang="en-US" altLang="zh-CN">
                <a:latin typeface="Times New Roman" panose="02020603050405020304" pitchFamily="18" charset="0"/>
                <a:ea typeface="宋体" panose="02010600030101010101" pitchFamily="2" charset="-122"/>
                <a:cs typeface="Times New Roman" panose="02020603050405020304" pitchFamily="18" charset="0"/>
              </a:rPr>
              <a:t>commit</a:t>
            </a: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噪音类型</a:t>
            </a:r>
            <a:r>
              <a:rPr lang="en-US" altLang="zh-CN">
                <a:latin typeface="Times New Roman" panose="02020603050405020304" pitchFamily="18" charset="0"/>
                <a:ea typeface="宋体" panose="02010600030101010101" pitchFamily="2" charset="-122"/>
                <a:cs typeface="Times New Roman" panose="02020603050405020304" pitchFamily="18" charset="0"/>
              </a:rPr>
              <a:t>I</a:t>
            </a:r>
            <a:r>
              <a:rPr lang="zh-CN" altLang="en-US">
                <a:latin typeface="Times New Roman" panose="02020603050405020304" pitchFamily="18" charset="0"/>
                <a:ea typeface="宋体" panose="02010600030101010101" pitchFamily="2" charset="-122"/>
                <a:cs typeface="Times New Roman" panose="02020603050405020304" pitchFamily="18" charset="0"/>
              </a:rPr>
              <a:t>：将</a:t>
            </a:r>
            <a:r>
              <a:rPr lang="en-US" altLang="zh-CN" err="1">
                <a:latin typeface="Times New Roman" panose="02020603050405020304" pitchFamily="18" charset="0"/>
                <a:ea typeface="宋体" panose="02010600030101010101" pitchFamily="2" charset="-122"/>
                <a:cs typeface="Times New Roman" panose="02020603050405020304" pitchFamily="18" charset="0"/>
              </a:rPr>
              <a:t>tp</a:t>
            </a:r>
            <a:r>
              <a:rPr lang="zh-CN" altLang="en-US">
                <a:latin typeface="Times New Roman" panose="02020603050405020304" pitchFamily="18" charset="0"/>
                <a:ea typeface="宋体" panose="02010600030101010101" pitchFamily="2" charset="-122"/>
                <a:cs typeface="Times New Roman" panose="02020603050405020304" pitchFamily="18" charset="0"/>
              </a:rPr>
              <a:t>转变为</a:t>
            </a:r>
            <a:r>
              <a:rPr lang="en-US" altLang="zh-CN">
                <a:latin typeface="Times New Roman" panose="02020603050405020304" pitchFamily="18" charset="0"/>
                <a:ea typeface="宋体" panose="02010600030101010101" pitchFamily="2" charset="-122"/>
                <a:cs typeface="Times New Roman" panose="02020603050405020304" pitchFamily="18" charset="0"/>
              </a:rPr>
              <a:t>fp</a:t>
            </a: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噪音类型</a:t>
            </a:r>
            <a:r>
              <a:rPr lang="en-US" altLang="zh-CN">
                <a:latin typeface="Times New Roman" panose="02020603050405020304" pitchFamily="18" charset="0"/>
                <a:ea typeface="宋体" panose="02010600030101010101" pitchFamily="2" charset="-122"/>
                <a:cs typeface="Times New Roman" panose="02020603050405020304" pitchFamily="18" charset="0"/>
              </a:rPr>
              <a:t>II</a:t>
            </a:r>
            <a:r>
              <a:rPr lang="zh-CN" altLang="en-US">
                <a:latin typeface="Times New Roman" panose="02020603050405020304" pitchFamily="18" charset="0"/>
                <a:ea typeface="宋体" panose="02010600030101010101" pitchFamily="2" charset="-122"/>
                <a:cs typeface="Times New Roman" panose="02020603050405020304" pitchFamily="18" charset="0"/>
              </a:rPr>
              <a:t>：将</a:t>
            </a:r>
            <a:r>
              <a:rPr lang="en-US" altLang="zh-CN">
                <a:latin typeface="Times New Roman" panose="02020603050405020304" pitchFamily="18" charset="0"/>
                <a:ea typeface="宋体" panose="02010600030101010101" pitchFamily="2" charset="-122"/>
                <a:cs typeface="Times New Roman" panose="02020603050405020304" pitchFamily="18" charset="0"/>
              </a:rPr>
              <a:t>fp</a:t>
            </a:r>
            <a:r>
              <a:rPr lang="zh-CN" altLang="en-US">
                <a:latin typeface="Times New Roman" panose="02020603050405020304" pitchFamily="18" charset="0"/>
                <a:ea typeface="宋体" panose="02010600030101010101" pitchFamily="2" charset="-122"/>
                <a:cs typeface="Times New Roman" panose="02020603050405020304" pitchFamily="18" charset="0"/>
              </a:rPr>
              <a:t>转变为</a:t>
            </a:r>
            <a:r>
              <a:rPr lang="en-US" altLang="zh-CN" err="1">
                <a:latin typeface="Times New Roman" panose="02020603050405020304" pitchFamily="18" charset="0"/>
                <a:ea typeface="宋体" panose="02010600030101010101" pitchFamily="2" charset="-122"/>
                <a:cs typeface="Times New Roman" panose="02020603050405020304" pitchFamily="18" charset="0"/>
              </a:rPr>
              <a:t>tp</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如果假设噪音类型等概率出现，那么类型</a:t>
            </a:r>
            <a:r>
              <a:rPr lang="en-US" altLang="zh-CN">
                <a:latin typeface="Times New Roman" panose="02020603050405020304" pitchFamily="18" charset="0"/>
                <a:ea typeface="宋体" panose="02010600030101010101" pitchFamily="2" charset="-122"/>
                <a:cs typeface="Times New Roman" panose="02020603050405020304" pitchFamily="18" charset="0"/>
              </a:rPr>
              <a:t>I</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II</a:t>
            </a:r>
            <a:r>
              <a:rPr lang="zh-CN" altLang="en-US">
                <a:latin typeface="Times New Roman" panose="02020603050405020304" pitchFamily="18" charset="0"/>
                <a:ea typeface="宋体" panose="02010600030101010101" pitchFamily="2" charset="-122"/>
                <a:cs typeface="Times New Roman" panose="02020603050405020304" pitchFamily="18" charset="0"/>
              </a:rPr>
              <a:t>出现的次数取决于分类器的</a:t>
            </a:r>
            <a:r>
              <a:rPr lang="en-US" altLang="zh-CN">
                <a:latin typeface="Times New Roman" panose="02020603050405020304" pitchFamily="18" charset="0"/>
                <a:ea typeface="宋体" panose="02010600030101010101" pitchFamily="2" charset="-122"/>
                <a:cs typeface="Times New Roman" panose="02020603050405020304" pitchFamily="18" charset="0"/>
              </a:rPr>
              <a:t>|TP|</a:t>
            </a:r>
            <a:r>
              <a:rPr lang="zh-CN" altLang="en-US">
                <a:latin typeface="Times New Roman" panose="02020603050405020304" pitchFamily="18" charset="0"/>
                <a:ea typeface="宋体" panose="02010600030101010101" pitchFamily="2" charset="-122"/>
                <a:cs typeface="Times New Roman" panose="02020603050405020304" pitchFamily="18" charset="0"/>
              </a:rPr>
              <a:t>和</a:t>
            </a:r>
            <a:r>
              <a:rPr lang="en-US" altLang="zh-CN">
                <a:latin typeface="Times New Roman" panose="02020603050405020304" pitchFamily="18" charset="0"/>
                <a:ea typeface="宋体" panose="02010600030101010101" pitchFamily="2" charset="-122"/>
                <a:cs typeface="Times New Roman" panose="02020603050405020304" pitchFamily="18" charset="0"/>
              </a:rPr>
              <a:t>|FP|</a:t>
            </a:r>
            <a:r>
              <a:rPr lang="zh-CN" altLang="en-US">
                <a:latin typeface="Times New Roman" panose="02020603050405020304" pitchFamily="18" charset="0"/>
                <a:ea typeface="宋体" panose="02010600030101010101" pitchFamily="2" charset="-122"/>
                <a:cs typeface="Times New Roman" panose="02020603050405020304" pitchFamily="18" charset="0"/>
              </a:rPr>
              <a:t>比例</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1200"/>
              </a:spcAft>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右图中：</a:t>
            </a:r>
            <a:r>
              <a:rPr lang="en-US" altLang="zh-CN">
                <a:latin typeface="Times New Roman" panose="02020603050405020304" pitchFamily="18" charset="0"/>
                <a:ea typeface="宋体" panose="02010600030101010101" pitchFamily="2" charset="-122"/>
                <a:cs typeface="Times New Roman" panose="02020603050405020304" pitchFamily="18" charset="0"/>
              </a:rPr>
              <a:t>Recall</a:t>
            </a:r>
            <a:r>
              <a:rPr lang="zh-CN" altLang="en-US">
                <a:latin typeface="Times New Roman" panose="02020603050405020304" pitchFamily="18" charset="0"/>
                <a:ea typeface="宋体" panose="02010600030101010101" pitchFamily="2" charset="-122"/>
                <a:cs typeface="Times New Roman" panose="02020603050405020304" pitchFamily="18" charset="0"/>
              </a:rPr>
              <a:t>增加，</a:t>
            </a:r>
            <a:r>
              <a:rPr lang="en-US" altLang="zh-CN">
                <a:latin typeface="Times New Roman" panose="02020603050405020304" pitchFamily="18" charset="0"/>
                <a:ea typeface="宋体" panose="02010600030101010101" pitchFamily="2" charset="-122"/>
                <a:cs typeface="Times New Roman" panose="02020603050405020304" pitchFamily="18" charset="0"/>
              </a:rPr>
              <a:t>FPR</a:t>
            </a:r>
            <a:r>
              <a:rPr lang="zh-CN" altLang="en-US">
                <a:latin typeface="Times New Roman" panose="02020603050405020304" pitchFamily="18" charset="0"/>
                <a:ea typeface="宋体" panose="02010600030101010101" pitchFamily="2" charset="-122"/>
                <a:cs typeface="Times New Roman" panose="02020603050405020304" pitchFamily="18" charset="0"/>
              </a:rPr>
              <a:t>增加，</a:t>
            </a:r>
            <a:r>
              <a:rPr lang="en-US" altLang="zh-CN">
                <a:latin typeface="Times New Roman" panose="02020603050405020304" pitchFamily="18" charset="0"/>
                <a:ea typeface="宋体" panose="02010600030101010101" pitchFamily="2" charset="-122"/>
                <a:cs typeface="Times New Roman" panose="02020603050405020304" pitchFamily="18" charset="0"/>
              </a:rPr>
              <a:t>G-mean</a:t>
            </a:r>
            <a:r>
              <a:rPr lang="zh-CN" altLang="en-US">
                <a:latin typeface="Times New Roman" panose="02020603050405020304" pitchFamily="18" charset="0"/>
                <a:ea typeface="宋体" panose="02010600030101010101" pitchFamily="2" charset="-122"/>
                <a:cs typeface="Times New Roman" panose="02020603050405020304" pitchFamily="18" charset="0"/>
              </a:rPr>
              <a:t>先增加后减少。</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B9C2F887-2776-4E63-92A8-D90615A9C3AC}"/>
              </a:ext>
            </a:extLst>
          </p:cNvPr>
          <p:cNvSpPr txBox="1"/>
          <p:nvPr/>
        </p:nvSpPr>
        <p:spPr>
          <a:xfrm>
            <a:off x="6835747" y="3968198"/>
            <a:ext cx="5061147" cy="175432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结论：在</a:t>
            </a:r>
            <a:r>
              <a:rPr lang="en-US" altLang="zh-CN">
                <a:latin typeface="仿宋" panose="02010609060101010101" pitchFamily="49" charset="-122"/>
                <a:ea typeface="仿宋" panose="02010609060101010101" pitchFamily="49" charset="-122"/>
              </a:rPr>
              <a:t>O-JIT-SDP</a:t>
            </a:r>
            <a:r>
              <a:rPr lang="zh-CN" altLang="en-US">
                <a:latin typeface="仿宋" panose="02010609060101010101" pitchFamily="49" charset="-122"/>
                <a:ea typeface="仿宋" panose="02010609060101010101" pitchFamily="49" charset="-122"/>
              </a:rPr>
              <a:t>任务中尽可能地找出更多的</a:t>
            </a:r>
            <a:r>
              <a:rPr lang="en-US" altLang="zh-CN" err="1">
                <a:latin typeface="仿宋" panose="02010609060101010101" pitchFamily="49" charset="-122"/>
                <a:ea typeface="仿宋" panose="02010609060101010101" pitchFamily="49" charset="-122"/>
              </a:rPr>
              <a:t>tp</a:t>
            </a:r>
            <a:r>
              <a:rPr lang="zh-CN" altLang="en-US">
                <a:latin typeface="仿宋" panose="02010609060101010101" pitchFamily="49" charset="-122"/>
                <a:ea typeface="仿宋" panose="02010609060101010101" pitchFamily="49" charset="-122"/>
              </a:rPr>
              <a:t>是一个普遍存在的挑战，预测能力有限的分类器往往导致</a:t>
            </a:r>
            <a:r>
              <a:rPr lang="en-US" altLang="zh-CN">
                <a:latin typeface="仿宋" panose="02010609060101010101" pitchFamily="49" charset="-122"/>
                <a:ea typeface="仿宋" panose="02010609060101010101" pitchFamily="49" charset="-122"/>
              </a:rPr>
              <a:t>|FP|&gt;|TP|</a:t>
            </a:r>
            <a:r>
              <a:rPr lang="zh-CN" altLang="en-US">
                <a:latin typeface="仿宋" panose="02010609060101010101" pitchFamily="49" charset="-122"/>
                <a:ea typeface="仿宋" panose="02010609060101010101" pitchFamily="49" charset="-122"/>
              </a:rPr>
              <a:t>，在这种情况下，随着人为噪声的增加，越来越多的</a:t>
            </a:r>
            <a:r>
              <a:rPr lang="en-US" altLang="zh-CN">
                <a:latin typeface="仿宋" panose="02010609060101010101" pitchFamily="49" charset="-122"/>
                <a:ea typeface="仿宋" panose="02010609060101010101" pitchFamily="49" charset="-122"/>
              </a:rPr>
              <a:t>fp</a:t>
            </a:r>
            <a:r>
              <a:rPr lang="zh-CN" altLang="en-US">
                <a:latin typeface="仿宋" panose="02010609060101010101" pitchFamily="49" charset="-122"/>
                <a:ea typeface="仿宋" panose="02010609060101010101" pitchFamily="49" charset="-122"/>
              </a:rPr>
              <a:t>被误分类为</a:t>
            </a:r>
            <a:r>
              <a:rPr lang="en-US" altLang="zh-CN" err="1">
                <a:latin typeface="仿宋" panose="02010609060101010101" pitchFamily="49" charset="-122"/>
                <a:ea typeface="仿宋" panose="02010609060101010101" pitchFamily="49" charset="-122"/>
              </a:rPr>
              <a:t>tp</a:t>
            </a:r>
            <a:r>
              <a:rPr lang="zh-CN" altLang="en-US">
                <a:latin typeface="仿宋" panose="02010609060101010101" pitchFamily="49" charset="-122"/>
                <a:ea typeface="仿宋" panose="02010609060101010101" pitchFamily="49" charset="-122"/>
              </a:rPr>
              <a:t>，促使在线分类器把更多的模型预测为阳性。最终，这会导致模型评估观察到的</a:t>
            </a:r>
            <a:r>
              <a:rPr lang="en-US" altLang="zh-CN">
                <a:latin typeface="仿宋" panose="02010609060101010101" pitchFamily="49" charset="-122"/>
                <a:ea typeface="仿宋" panose="02010609060101010101" pitchFamily="49" charset="-122"/>
              </a:rPr>
              <a:t>Recall</a:t>
            </a:r>
            <a:r>
              <a:rPr lang="zh-CN" altLang="en-US">
                <a:latin typeface="仿宋" panose="02010609060101010101" pitchFamily="49" charset="-122"/>
                <a:ea typeface="仿宋" panose="02010609060101010101" pitchFamily="49" charset="-122"/>
              </a:rPr>
              <a:t>和</a:t>
            </a:r>
            <a:r>
              <a:rPr lang="en-US" altLang="zh-CN">
                <a:latin typeface="仿宋" panose="02010609060101010101" pitchFamily="49" charset="-122"/>
                <a:ea typeface="仿宋" panose="02010609060101010101" pitchFamily="49" charset="-122"/>
              </a:rPr>
              <a:t>FPR</a:t>
            </a:r>
            <a:r>
              <a:rPr lang="zh-CN" altLang="en-US">
                <a:latin typeface="仿宋" panose="02010609060101010101" pitchFamily="49" charset="-122"/>
                <a:ea typeface="仿宋" panose="02010609060101010101" pitchFamily="49" charset="-122"/>
              </a:rPr>
              <a:t>上升。</a:t>
            </a:r>
          </a:p>
        </p:txBody>
      </p:sp>
      <p:pic>
        <p:nvPicPr>
          <p:cNvPr id="2" name="图片 1">
            <a:extLst>
              <a:ext uri="{FF2B5EF4-FFF2-40B4-BE49-F238E27FC236}">
                <a16:creationId xmlns:a16="http://schemas.microsoft.com/office/drawing/2014/main" id="{F9E8B952-08A9-4462-B1F1-6712D996E30F}"/>
              </a:ext>
            </a:extLst>
          </p:cNvPr>
          <p:cNvPicPr>
            <a:picLocks noChangeAspect="1"/>
          </p:cNvPicPr>
          <p:nvPr/>
        </p:nvPicPr>
        <p:blipFill>
          <a:blip r:embed="rId6"/>
          <a:stretch>
            <a:fillRect/>
          </a:stretch>
        </p:blipFill>
        <p:spPr>
          <a:xfrm>
            <a:off x="6679914" y="1547675"/>
            <a:ext cx="5061148" cy="2106419"/>
          </a:xfrm>
          <a:prstGeom prst="rect">
            <a:avLst/>
          </a:prstGeom>
        </p:spPr>
      </p:pic>
    </p:spTree>
    <p:custDataLst>
      <p:tags r:id="rId1"/>
    </p:custDataLst>
    <p:extLst>
      <p:ext uri="{BB962C8B-B14F-4D97-AF65-F5344CB8AC3E}">
        <p14:creationId xmlns:p14="http://schemas.microsoft.com/office/powerpoint/2010/main" val="22602460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3616696" cy="2631641"/>
            <a:chOff x="747714" y="1983922"/>
            <a:chExt cx="3616696"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3616696"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讨论二：</a:t>
              </a:r>
              <a:r>
                <a:rPr lang="zh-CN" altLang="en-US" sz="2000">
                  <a:solidFill>
                    <a:schemeClr val="tx1">
                      <a:lumMod val="85000"/>
                      <a:lumOff val="15000"/>
                    </a:schemeClr>
                  </a:solidFill>
                  <a:latin typeface="宋体" panose="02010600030101010101" pitchFamily="2" charset="-122"/>
                  <a:ea typeface="宋体" panose="02010600030101010101" pitchFamily="2" charset="-122"/>
                </a:rPr>
                <a:t>数据重采样的影响</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954107"/>
          </a:xfrm>
          <a:prstGeom prst="rect">
            <a:avLst/>
          </a:prstGeom>
        </p:spPr>
        <p:txBody>
          <a:bodyPr wrap="square">
            <a:spAutoFit/>
          </a:bodyPr>
          <a:lstStyle/>
          <a:p>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研究方法 </a:t>
            </a:r>
            <a:r>
              <a:rPr lang="en-US" altLang="zh-CN" sz="2800" b="1">
                <a:latin typeface="Times New Roman" panose="02020603050405020304" pitchFamily="18" charset="0"/>
                <a:ea typeface="宋体" panose="02010600030101010101" pitchFamily="2" charset="-122"/>
                <a:cs typeface="Times New Roman" panose="02020603050405020304" pitchFamily="18" charset="0"/>
              </a:rPr>
              <a:t>&amp; </a:t>
            </a:r>
            <a:r>
              <a:rPr lang="zh-CN" altLang="en-US" sz="2800" b="1">
                <a:latin typeface="Times New Roman" panose="02020603050405020304" pitchFamily="18" charset="0"/>
                <a:ea typeface="宋体" panose="02010600030101010101" pitchFamily="2" charset="-122"/>
                <a:cs typeface="Times New Roman" panose="02020603050405020304" pitchFamily="18" charset="0"/>
              </a:rPr>
              <a:t>研究结果</a:t>
            </a:r>
          </a:p>
          <a:p>
            <a:pPr lvl="0"/>
            <a:endParaRPr lang="zh-CN" altLang="en-US" sz="2800" b="1">
              <a:latin typeface="宋体" panose="02010600030101010101" pitchFamily="2" charset="-122"/>
              <a:ea typeface="宋体" panose="02010600030101010101" pitchFamily="2" charset="-122"/>
            </a:endParaRP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492392"/>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956392BF-A47F-4A2A-9339-1CEF0D779103}"/>
              </a:ext>
            </a:extLst>
          </p:cNvPr>
          <p:cNvSpPr/>
          <p:nvPr/>
        </p:nvSpPr>
        <p:spPr>
          <a:xfrm>
            <a:off x="887995" y="2004413"/>
            <a:ext cx="5335005" cy="4197559"/>
          </a:xfrm>
          <a:prstGeom prst="rect">
            <a:avLst/>
          </a:prstGeom>
          <a:noFill/>
        </p:spPr>
        <p:txBody>
          <a:bodyPr wrap="square" rtlCol="0">
            <a:spAutoFit/>
          </a:bodyPr>
          <a:lstStyle/>
          <a:p>
            <a:pPr marL="285750" indent="-285750">
              <a:lnSpc>
                <a:spcPct val="150000"/>
              </a:lnSpc>
              <a:buClr>
                <a:srgbClr val="B88F4D"/>
              </a:buClr>
              <a:buFont typeface="Wingdings" panose="05000000000000000000" pitchFamily="2" charset="2"/>
              <a:buChar char="p"/>
            </a:pPr>
            <a:r>
              <a:rPr lang="zh-CN" altLang="en-US">
                <a:latin typeface="Times New Roman" panose="02020603050405020304" pitchFamily="18" charset="0"/>
                <a:ea typeface="宋体" panose="02010600030101010101" pitchFamily="2" charset="-122"/>
                <a:cs typeface="Times New Roman" panose="02020603050405020304" pitchFamily="18" charset="0"/>
              </a:rPr>
              <a:t>实验设置</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重采样策略：</a:t>
            </a:r>
            <a:r>
              <a:rPr lang="en-US" altLang="zh-CN">
                <a:latin typeface="Times New Roman" panose="02020603050405020304" pitchFamily="18" charset="0"/>
                <a:ea typeface="宋体" panose="02010600030101010101" pitchFamily="2" charset="-122"/>
                <a:cs typeface="Times New Roman" panose="02020603050405020304" pitchFamily="18" charset="0"/>
              </a:rPr>
              <a:t>OnlineUnderOverBagging, OnlineRUSBoost</a:t>
            </a:r>
          </a:p>
          <a:p>
            <a:pPr marL="171450" indent="-171450">
              <a:lnSpc>
                <a:spcPct val="150000"/>
              </a:lnSpc>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重采样率：</a:t>
            </a:r>
            <a:r>
              <a:rPr lang="en-US" altLang="zh-CN">
                <a:latin typeface="Times New Roman" panose="02020603050405020304" pitchFamily="18" charset="0"/>
                <a:ea typeface="宋体" panose="02010600030101010101" pitchFamily="2" charset="-122"/>
                <a:cs typeface="Times New Roman" panose="02020603050405020304" pitchFamily="18" charset="0"/>
              </a:rPr>
              <a:t>1</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2</a:t>
            </a:r>
            <a:r>
              <a:rPr lang="zh-CN" altLang="en-US">
                <a:latin typeface="Times New Roman" panose="02020603050405020304" pitchFamily="18" charset="0"/>
                <a:ea typeface="宋体" panose="02010600030101010101" pitchFamily="2" charset="-122"/>
                <a:cs typeface="Times New Roman" panose="02020603050405020304" pitchFamily="18" charset="0"/>
              </a:rPr>
              <a:t>（正类</a:t>
            </a:r>
            <a:r>
              <a:rPr lang="en-US" altLang="zh-CN">
                <a:latin typeface="Times New Roman" panose="02020603050405020304" pitchFamily="18" charset="0"/>
                <a:ea typeface="宋体" panose="02010600030101010101" pitchFamily="2" charset="-122"/>
                <a:cs typeface="Times New Roman" panose="02020603050405020304" pitchFamily="18" charset="0"/>
              </a:rPr>
              <a:t>/</a:t>
            </a:r>
            <a:r>
              <a:rPr lang="zh-CN" altLang="en-US">
                <a:latin typeface="Times New Roman" panose="02020603050405020304" pitchFamily="18" charset="0"/>
                <a:ea typeface="宋体" panose="02010600030101010101" pitchFamily="2" charset="-122"/>
                <a:cs typeface="Times New Roman" panose="02020603050405020304" pitchFamily="18" charset="0"/>
              </a:rPr>
              <a:t>负类）</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285750" indent="-285750">
              <a:lnSpc>
                <a:spcPct val="150000"/>
              </a:lnSpc>
              <a:buClr>
                <a:srgbClr val="B88F4D"/>
              </a:buClr>
              <a:buFont typeface="Wingdings" panose="05000000000000000000" pitchFamily="2" charset="2"/>
              <a:buChar char="p"/>
            </a:pPr>
            <a:r>
              <a:rPr lang="zh-CN" altLang="en-US">
                <a:latin typeface="Times New Roman" panose="02020603050405020304" pitchFamily="18" charset="0"/>
                <a:ea typeface="宋体" panose="02010600030101010101" pitchFamily="2" charset="-122"/>
                <a:cs typeface="Times New Roman" panose="02020603050405020304" pitchFamily="18" charset="0"/>
              </a:rPr>
              <a:t>实验结果</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重采样提升了</a:t>
            </a:r>
            <a:r>
              <a:rPr lang="en-US" altLang="zh-CN">
                <a:latin typeface="Times New Roman" panose="02020603050405020304" pitchFamily="18" charset="0"/>
                <a:ea typeface="宋体" panose="02010600030101010101" pitchFamily="2" charset="-122"/>
                <a:cs typeface="Times New Roman" panose="02020603050405020304" pitchFamily="18" charset="0"/>
              </a:rPr>
              <a:t>R1 </a:t>
            </a:r>
            <a:r>
              <a:rPr lang="zh-CN" altLang="en-US">
                <a:latin typeface="Times New Roman" panose="02020603050405020304" pitchFamily="18" charset="0"/>
                <a:ea typeface="宋体" panose="02010600030101010101" pitchFamily="2" charset="-122"/>
                <a:cs typeface="Times New Roman" panose="02020603050405020304" pitchFamily="18" charset="0"/>
              </a:rPr>
              <a:t>和</a:t>
            </a:r>
            <a:r>
              <a:rPr lang="en-US" altLang="zh-CN">
                <a:latin typeface="Times New Roman" panose="02020603050405020304" pitchFamily="18" charset="0"/>
                <a:ea typeface="宋体" panose="02010600030101010101" pitchFamily="2" charset="-122"/>
                <a:cs typeface="Times New Roman" panose="02020603050405020304" pitchFamily="18" charset="0"/>
              </a:rPr>
              <a:t>G-mean</a:t>
            </a:r>
          </a:p>
          <a:p>
            <a:pPr marL="171450" indent="-171450">
              <a:lnSpc>
                <a:spcPct val="150000"/>
              </a:lnSpc>
              <a:buClr>
                <a:srgbClr val="B88F4D"/>
              </a:buClr>
              <a:buFont typeface="微软雅黑" panose="020B0503020204020204" pitchFamily="34" charset="-122"/>
              <a:buChar char="o"/>
            </a:pPr>
            <a:r>
              <a:rPr lang="zh-CN" altLang="en-US">
                <a:latin typeface="Times New Roman" panose="02020603050405020304" pitchFamily="18" charset="0"/>
                <a:ea typeface="宋体" panose="02010600030101010101" pitchFamily="2" charset="-122"/>
                <a:cs typeface="Times New Roman" panose="02020603050405020304" pitchFamily="18" charset="0"/>
              </a:rPr>
              <a:t>重采样同时提高了</a:t>
            </a:r>
            <a:r>
              <a:rPr lang="en-US" altLang="zh-CN">
                <a:latin typeface="Times New Roman" panose="02020603050405020304" pitchFamily="18" charset="0"/>
                <a:ea typeface="宋体" panose="02010600030101010101" pitchFamily="2" charset="-122"/>
                <a:cs typeface="Times New Roman" panose="02020603050405020304" pitchFamily="18" charset="0"/>
              </a:rPr>
              <a:t>FPR</a:t>
            </a:r>
            <a:r>
              <a:rPr lang="zh-CN" altLang="en-US">
                <a:latin typeface="Times New Roman" panose="02020603050405020304" pitchFamily="18" charset="0"/>
                <a:ea typeface="宋体" panose="02010600030101010101" pitchFamily="2" charset="-122"/>
                <a:cs typeface="Times New Roman" panose="02020603050405020304" pitchFamily="18" charset="0"/>
              </a:rPr>
              <a:t>（</a:t>
            </a:r>
            <a:r>
              <a:rPr lang="en-US" altLang="zh-CN">
                <a:latin typeface="Times New Roman" panose="02020603050405020304" pitchFamily="18" charset="0"/>
                <a:ea typeface="宋体" panose="02010600030101010101" pitchFamily="2" charset="-122"/>
                <a:cs typeface="Times New Roman" panose="02020603050405020304" pitchFamily="18" charset="0"/>
              </a:rPr>
              <a:t>3/4</a:t>
            </a:r>
            <a:r>
              <a:rPr lang="zh-CN" altLang="en-US">
                <a:latin typeface="Times New Roman" panose="02020603050405020304" pitchFamily="18" charset="0"/>
                <a:ea typeface="宋体" panose="02010600030101010101" pitchFamily="2" charset="-122"/>
                <a:cs typeface="Times New Roman" panose="02020603050405020304" pitchFamily="18" charset="0"/>
              </a:rPr>
              <a:t>的重采样分类器的</a:t>
            </a:r>
            <a:r>
              <a:rPr lang="en-US" altLang="zh-CN">
                <a:latin typeface="Times New Roman" panose="02020603050405020304" pitchFamily="18" charset="0"/>
                <a:ea typeface="宋体" panose="02010600030101010101" pitchFamily="2" charset="-122"/>
                <a:cs typeface="Times New Roman" panose="02020603050405020304" pitchFamily="18" charset="0"/>
              </a:rPr>
              <a:t>FPR</a:t>
            </a:r>
            <a:r>
              <a:rPr lang="zh-CN" altLang="en-US">
                <a:latin typeface="Times New Roman" panose="02020603050405020304" pitchFamily="18" charset="0"/>
                <a:ea typeface="宋体" panose="02010600030101010101" pitchFamily="2" charset="-122"/>
                <a:cs typeface="Times New Roman" panose="02020603050405020304" pitchFamily="18" charset="0"/>
              </a:rPr>
              <a:t>平均值超过</a:t>
            </a:r>
            <a:r>
              <a:rPr lang="en-US" altLang="zh-CN">
                <a:latin typeface="Times New Roman" panose="02020603050405020304" pitchFamily="18" charset="0"/>
                <a:ea typeface="宋体" panose="02010600030101010101" pitchFamily="2" charset="-122"/>
                <a:cs typeface="Times New Roman" panose="02020603050405020304" pitchFamily="18" charset="0"/>
              </a:rPr>
              <a:t>30%</a:t>
            </a:r>
            <a:r>
              <a:rPr lang="zh-CN" altLang="en-US">
                <a:latin typeface="Times New Roman" panose="02020603050405020304" pitchFamily="18" charset="0"/>
                <a:ea typeface="宋体" panose="02010600030101010101" pitchFamily="2" charset="-122"/>
                <a:cs typeface="Times New Roman" panose="02020603050405020304" pitchFamily="18" charset="0"/>
              </a:rPr>
              <a:t>，不采用重采样平均</a:t>
            </a:r>
            <a:r>
              <a:rPr lang="en-US" altLang="zh-CN">
                <a:latin typeface="Times New Roman" panose="02020603050405020304" pitchFamily="18" charset="0"/>
                <a:ea typeface="宋体" panose="02010600030101010101" pitchFamily="2" charset="-122"/>
                <a:cs typeface="Times New Roman" panose="02020603050405020304" pitchFamily="18" charset="0"/>
              </a:rPr>
              <a:t>FPR7.7%</a:t>
            </a:r>
            <a:r>
              <a:rPr lang="zh-CN" altLang="en-US">
                <a:latin typeface="Times New Roman" panose="02020603050405020304" pitchFamily="18" charset="0"/>
                <a:ea typeface="宋体" panose="02010600030101010101" pitchFamily="2" charset="-122"/>
                <a:cs typeface="Times New Roman" panose="02020603050405020304" pitchFamily="18" charset="0"/>
              </a:rPr>
              <a:t>）</a:t>
            </a:r>
            <a:endParaRPr lang="en-US" altLang="zh-CN">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buClr>
                <a:srgbClr val="B88F4D"/>
              </a:buClr>
              <a:buFont typeface="微软雅黑" panose="020B0503020204020204" pitchFamily="34" charset="-122"/>
              <a:buChar char="o"/>
            </a:pP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3" name="文本框 12">
            <a:extLst>
              <a:ext uri="{FF2B5EF4-FFF2-40B4-BE49-F238E27FC236}">
                <a16:creationId xmlns:a16="http://schemas.microsoft.com/office/drawing/2014/main" id="{B9C2F887-2776-4E63-92A8-D90615A9C3AC}"/>
              </a:ext>
            </a:extLst>
          </p:cNvPr>
          <p:cNvSpPr txBox="1"/>
          <p:nvPr/>
        </p:nvSpPr>
        <p:spPr>
          <a:xfrm>
            <a:off x="6717271" y="4197529"/>
            <a:ext cx="5275738" cy="147732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a:spAutoFit/>
          </a:bodyPr>
          <a:lstStyle/>
          <a:p>
            <a:r>
              <a:rPr lang="zh-CN" altLang="en-US">
                <a:latin typeface="仿宋" panose="02010609060101010101" pitchFamily="49" charset="-122"/>
                <a:ea typeface="仿宋" panose="02010609060101010101" pitchFamily="49" charset="-122"/>
              </a:rPr>
              <a:t>结论：实际情境中，高</a:t>
            </a:r>
            <a:r>
              <a:rPr lang="en-US" altLang="zh-CN">
                <a:latin typeface="仿宋" panose="02010609060101010101" pitchFamily="49" charset="-122"/>
                <a:ea typeface="仿宋" panose="02010609060101010101" pitchFamily="49" charset="-122"/>
              </a:rPr>
              <a:t>FPR </a:t>
            </a:r>
            <a:r>
              <a:rPr lang="zh-CN" altLang="en-US">
                <a:latin typeface="仿宋" panose="02010609060101010101" pitchFamily="49" charset="-122"/>
                <a:ea typeface="仿宋" panose="02010609060101010101" pitchFamily="49" charset="-122"/>
              </a:rPr>
              <a:t>是不可取的，因为过多的假警报会导致开发人员对预测工具失去信念。因此，在为</a:t>
            </a:r>
            <a:r>
              <a:rPr lang="en-US" altLang="zh-CN">
                <a:latin typeface="仿宋" panose="02010609060101010101" pitchFamily="49" charset="-122"/>
                <a:ea typeface="仿宋" panose="02010609060101010101" pitchFamily="49" charset="-122"/>
              </a:rPr>
              <a:t>O-JIT-SDP </a:t>
            </a:r>
            <a:r>
              <a:rPr lang="zh-CN" altLang="en-US">
                <a:latin typeface="仿宋" panose="02010609060101010101" pitchFamily="49" charset="-122"/>
                <a:ea typeface="仿宋" panose="02010609060101010101" pitchFamily="49" charset="-122"/>
              </a:rPr>
              <a:t>模型选择重采样策略时，必须仔细衡量其对</a:t>
            </a:r>
            <a:r>
              <a:rPr lang="en-US" altLang="zh-CN">
                <a:latin typeface="仿宋" panose="02010609060101010101" pitchFamily="49" charset="-122"/>
                <a:ea typeface="仿宋" panose="02010609060101010101" pitchFamily="49" charset="-122"/>
              </a:rPr>
              <a:t>FPR </a:t>
            </a:r>
            <a:r>
              <a:rPr lang="zh-CN" altLang="en-US">
                <a:latin typeface="仿宋" panose="02010609060101010101" pitchFamily="49" charset="-122"/>
                <a:ea typeface="仿宋" panose="02010609060101010101" pitchFamily="49" charset="-122"/>
              </a:rPr>
              <a:t>是否有负面影响以及负面影响的可接受程度。</a:t>
            </a:r>
          </a:p>
        </p:txBody>
      </p:sp>
      <p:pic>
        <p:nvPicPr>
          <p:cNvPr id="2" name="图片 1">
            <a:extLst>
              <a:ext uri="{FF2B5EF4-FFF2-40B4-BE49-F238E27FC236}">
                <a16:creationId xmlns:a16="http://schemas.microsoft.com/office/drawing/2014/main" id="{D77FBB8C-3431-417F-9961-3A3681CA69ED}"/>
              </a:ext>
            </a:extLst>
          </p:cNvPr>
          <p:cNvPicPr>
            <a:picLocks noChangeAspect="1"/>
          </p:cNvPicPr>
          <p:nvPr/>
        </p:nvPicPr>
        <p:blipFill>
          <a:blip r:embed="rId6"/>
          <a:stretch>
            <a:fillRect/>
          </a:stretch>
        </p:blipFill>
        <p:spPr>
          <a:xfrm>
            <a:off x="6623222" y="1560655"/>
            <a:ext cx="5259492" cy="2453111"/>
          </a:xfrm>
          <a:prstGeom prst="rect">
            <a:avLst/>
          </a:prstGeom>
        </p:spPr>
      </p:pic>
    </p:spTree>
    <p:custDataLst>
      <p:tags r:id="rId1"/>
    </p:custDataLst>
    <p:extLst>
      <p:ext uri="{BB962C8B-B14F-4D97-AF65-F5344CB8AC3E}">
        <p14:creationId xmlns:p14="http://schemas.microsoft.com/office/powerpoint/2010/main" val="42188660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1821742" y="1374614"/>
            <a:ext cx="7651056" cy="2631641"/>
            <a:chOff x="747714" y="1983922"/>
            <a:chExt cx="10305278" cy="2631641"/>
          </a:xfrm>
        </p:grpSpPr>
        <p:grpSp>
          <p:nvGrpSpPr>
            <p:cNvPr id="44" name="组合 43">
              <a:extLst>
                <a:ext uri="{FF2B5EF4-FFF2-40B4-BE49-F238E27FC236}">
                  <a16:creationId xmlns:a16="http://schemas.microsoft.com/office/drawing/2014/main" id="{E8D8C5FB-2A6D-4290-85A7-AF4FFD84FFD0}"/>
                </a:ext>
              </a:extLst>
            </p:cNvPr>
            <p:cNvGrpSpPr/>
            <p:nvPr/>
          </p:nvGrpSpPr>
          <p:grpSpPr>
            <a:xfrm>
              <a:off x="747714" y="1983922"/>
              <a:ext cx="10305278" cy="2384135"/>
              <a:chOff x="1887176" y="1780605"/>
              <a:chExt cx="7788671" cy="2384135"/>
            </a:xfrm>
          </p:grpSpPr>
          <p:sp>
            <p:nvSpPr>
              <p:cNvPr id="45" name="矩形 44">
                <a:extLst>
                  <a:ext uri="{FF2B5EF4-FFF2-40B4-BE49-F238E27FC236}">
                    <a16:creationId xmlns:a16="http://schemas.microsoft.com/office/drawing/2014/main" id="{956392BF-A47F-4A2A-9339-1CEF0D779103}"/>
                  </a:ext>
                </a:extLst>
              </p:cNvPr>
              <p:cNvSpPr/>
              <p:nvPr/>
            </p:nvSpPr>
            <p:spPr>
              <a:xfrm>
                <a:off x="2192029" y="2309104"/>
                <a:ext cx="7483818" cy="1855636"/>
              </a:xfrm>
              <a:prstGeom prst="rect">
                <a:avLst/>
              </a:prstGeom>
              <a:noFill/>
            </p:spPr>
            <p:txBody>
              <a:bodyPr wrap="square" rtlCol="0">
                <a:spAutoFit/>
              </a:bodyPr>
              <a:lstStyle/>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对最新的</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框架</a:t>
                </a:r>
                <a:r>
                  <a:rPr lang="en-US" altLang="zh-CN" err="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HumLa</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进行改进使其在实际场景中更加适用</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对改进后的框架进行全面评估</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对人类噪声、重采样策略对</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性能影响进行分析</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46" name="矩形 45">
                <a:extLst>
                  <a:ext uri="{FF2B5EF4-FFF2-40B4-BE49-F238E27FC236}">
                    <a16:creationId xmlns:a16="http://schemas.microsoft.com/office/drawing/2014/main" id="{8191A9BA-885C-4173-9784-9F28A6EDE8E3}"/>
                  </a:ext>
                </a:extLst>
              </p:cNvPr>
              <p:cNvSpPr/>
              <p:nvPr/>
            </p:nvSpPr>
            <p:spPr>
              <a:xfrm>
                <a:off x="1887176" y="1780605"/>
                <a:ext cx="98280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工作：</a:t>
                </a:r>
              </a:p>
            </p:txBody>
          </p:sp>
        </p:gr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小结</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20066-49A3-4909-89EE-DDA903BBEDA7}"/>
              </a:ext>
            </a:extLst>
          </p:cNvPr>
          <p:cNvGrpSpPr/>
          <p:nvPr/>
        </p:nvGrpSpPr>
        <p:grpSpPr>
          <a:xfrm>
            <a:off x="1817691" y="3825667"/>
            <a:ext cx="8556618" cy="2631641"/>
            <a:chOff x="747714" y="1983922"/>
            <a:chExt cx="5585915" cy="2631641"/>
          </a:xfrm>
        </p:grpSpPr>
        <p:grpSp>
          <p:nvGrpSpPr>
            <p:cNvPr id="13" name="组合 12">
              <a:extLst>
                <a:ext uri="{FF2B5EF4-FFF2-40B4-BE49-F238E27FC236}">
                  <a16:creationId xmlns:a16="http://schemas.microsoft.com/office/drawing/2014/main" id="{E8D8C5FB-2A6D-4290-85A7-AF4FFD84FFD0}"/>
                </a:ext>
              </a:extLst>
            </p:cNvPr>
            <p:cNvGrpSpPr/>
            <p:nvPr/>
          </p:nvGrpSpPr>
          <p:grpSpPr>
            <a:xfrm>
              <a:off x="747714" y="1983922"/>
              <a:ext cx="5585915" cy="1960164"/>
              <a:chOff x="1887176" y="1780605"/>
              <a:chExt cx="4221803" cy="1960164"/>
            </a:xfrm>
          </p:grpSpPr>
          <p:sp>
            <p:nvSpPr>
              <p:cNvPr id="15" name="矩形 14">
                <a:extLst>
                  <a:ext uri="{FF2B5EF4-FFF2-40B4-BE49-F238E27FC236}">
                    <a16:creationId xmlns:a16="http://schemas.microsoft.com/office/drawing/2014/main" id="{956392BF-A47F-4A2A-9339-1CEF0D779103}"/>
                  </a:ext>
                </a:extLst>
              </p:cNvPr>
              <p:cNvSpPr/>
              <p:nvPr/>
            </p:nvSpPr>
            <p:spPr>
              <a:xfrm>
                <a:off x="2045872" y="2300631"/>
                <a:ext cx="4063107" cy="1440138"/>
              </a:xfrm>
              <a:prstGeom prst="rect">
                <a:avLst/>
              </a:prstGeom>
              <a:noFill/>
            </p:spPr>
            <p:txBody>
              <a:bodyPr wrap="square" rtlCol="0">
                <a:spAutoFit/>
              </a:bodyPr>
              <a:lstStyle/>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提出了一个</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的实用建模以及首个对应的实时评估框架</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揭示了</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优于</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non- HITL O-JIT-SDP </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的底层原因</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a:p>
                <a:pPr marL="171450" indent="-171450">
                  <a:lnSpc>
                    <a:spcPct val="150000"/>
                  </a:lnSpc>
                  <a:spcAft>
                    <a:spcPts val="600"/>
                  </a:spcAft>
                  <a:buClr>
                    <a:srgbClr val="B88F4D"/>
                  </a:buClr>
                  <a:buFont typeface="微软雅黑" panose="020B0503020204020204" pitchFamily="34" charset="-122"/>
                  <a:buChar char="o"/>
                </a:pP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对流式学习平台</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MOA</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进行了扩展，并提供了</a:t>
                </a:r>
                <a:r>
                  <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a:t>
                </a:r>
                <a:r>
                  <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系统的开源实现</a:t>
                </a:r>
                <a:endParaRPr lang="en-US" altLang="zh-CN">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6" name="矩形 15">
                <a:extLst>
                  <a:ext uri="{FF2B5EF4-FFF2-40B4-BE49-F238E27FC236}">
                    <a16:creationId xmlns:a16="http://schemas.microsoft.com/office/drawing/2014/main" id="{8191A9BA-885C-4173-9784-9F28A6EDE8E3}"/>
                  </a:ext>
                </a:extLst>
              </p:cNvPr>
              <p:cNvSpPr/>
              <p:nvPr/>
            </p:nvSpPr>
            <p:spPr>
              <a:xfrm>
                <a:off x="1887176" y="1780605"/>
                <a:ext cx="511618"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意义：</a:t>
                </a:r>
              </a:p>
            </p:txBody>
          </p:sp>
        </p:grpSp>
        <p:sp>
          <p:nvSpPr>
            <p:cNvPr id="14" name="矩形 13">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Tree>
    <p:custDataLst>
      <p:tags r:id="rId1"/>
    </p:custDataLst>
    <p:extLst>
      <p:ext uri="{BB962C8B-B14F-4D97-AF65-F5344CB8AC3E}">
        <p14:creationId xmlns:p14="http://schemas.microsoft.com/office/powerpoint/2010/main" val="6740000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3688785" y="2857044"/>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05</a:t>
            </a:r>
          </a:p>
        </p:txBody>
      </p:sp>
      <p:sp>
        <p:nvSpPr>
          <p:cNvPr id="13" name="标题 12"/>
          <p:cNvSpPr>
            <a:spLocks noGrp="1"/>
          </p:cNvSpPr>
          <p:nvPr>
            <p:custDataLst>
              <p:tags r:id="rId3"/>
            </p:custDataLst>
          </p:nvPr>
        </p:nvSpPr>
        <p:spPr>
          <a:xfrm>
            <a:off x="4894470" y="3086896"/>
            <a:ext cx="4914265" cy="835660"/>
          </a:xfrm>
          <a:prstGeom prst="rect">
            <a:avLst/>
          </a:prstGeom>
        </p:spPr>
        <p:txBody>
          <a:bodyPr vert="horz" lIns="90170" tIns="46990" rIns="90170" bIns="46990" rtlCol="0" anchor="ctr" anchorCtr="0">
            <a:norm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lvl="0" algn="ctr">
              <a:lnSpc>
                <a:spcPct val="120000"/>
              </a:lnSpc>
            </a:pPr>
            <a:r>
              <a:rPr lang="zh-CN" altLang="en-US" sz="4000">
                <a:latin typeface="宋体" panose="02010600030101010101" pitchFamily="2" charset="-122"/>
                <a:ea typeface="宋体" panose="02010600030101010101" pitchFamily="2" charset="-122"/>
              </a:rPr>
              <a:t>总结与展望</a:t>
            </a:r>
          </a:p>
        </p:txBody>
      </p:sp>
      <p:pic>
        <p:nvPicPr>
          <p:cNvPr id="18" name="图片 17" descr="logo-15"/>
          <p:cNvPicPr>
            <a:picLocks noChangeAspect="1"/>
          </p:cNvPicPr>
          <p:nvPr/>
        </p:nvPicPr>
        <p:blipFill rotWithShape="1">
          <a:blip r:embed="rId7"/>
          <a:srcRect t="1631" r="50592"/>
          <a:stretch/>
        </p:blipFill>
        <p:spPr>
          <a:xfrm>
            <a:off x="1279677" y="2710498"/>
            <a:ext cx="1376377" cy="1537861"/>
          </a:xfrm>
          <a:prstGeom prst="rect">
            <a:avLst/>
          </a:prstGeom>
        </p:spPr>
      </p:pic>
      <p:cxnSp>
        <p:nvCxnSpPr>
          <p:cNvPr id="19" name="直接连接符 18"/>
          <p:cNvCxnSpPr/>
          <p:nvPr/>
        </p:nvCxnSpPr>
        <p:spPr>
          <a:xfrm>
            <a:off x="3225165" y="2766372"/>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703775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Times New Roman" panose="02020603050405020304" pitchFamily="18" charset="0"/>
                <a:ea typeface="宋体" panose="02010600030101010101" pitchFamily="2" charset="-122"/>
                <a:cs typeface="Times New Roman" panose="02020603050405020304" pitchFamily="18" charset="0"/>
              </a:rPr>
              <a:t>工作总结</a:t>
            </a:r>
          </a:p>
        </p:txBody>
      </p:sp>
      <p:pic>
        <p:nvPicPr>
          <p:cNvPr id="34" name="图片 33"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37" name="矩形 36">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42" name="组合 41">
            <a:extLst>
              <a:ext uri="{FF2B5EF4-FFF2-40B4-BE49-F238E27FC236}">
                <a16:creationId xmlns:a16="http://schemas.microsoft.com/office/drawing/2014/main" id="{9E603924-2C32-4D4F-A647-A463418A2CFB}"/>
              </a:ext>
            </a:extLst>
          </p:cNvPr>
          <p:cNvGrpSpPr/>
          <p:nvPr/>
        </p:nvGrpSpPr>
        <p:grpSpPr>
          <a:xfrm>
            <a:off x="5644862" y="2640497"/>
            <a:ext cx="844427" cy="848361"/>
            <a:chOff x="3111500" y="4222185"/>
            <a:chExt cx="1346200" cy="1346200"/>
          </a:xfrm>
        </p:grpSpPr>
        <p:sp>
          <p:nvSpPr>
            <p:cNvPr id="43" name="椭圆 42">
              <a:extLst>
                <a:ext uri="{FF2B5EF4-FFF2-40B4-BE49-F238E27FC236}">
                  <a16:creationId xmlns:a16="http://schemas.microsoft.com/office/drawing/2014/main" id="{8BB30186-7AF1-4776-B82F-2F53FBFB9D63}"/>
                </a:ext>
              </a:extLst>
            </p:cNvPr>
            <p:cNvSpPr/>
            <p:nvPr/>
          </p:nvSpPr>
          <p:spPr>
            <a:xfrm>
              <a:off x="3111500" y="42221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4" name="图形 58">
              <a:extLst>
                <a:ext uri="{FF2B5EF4-FFF2-40B4-BE49-F238E27FC236}">
                  <a16:creationId xmlns:a16="http://schemas.microsoft.com/office/drawing/2014/main" id="{3843A6CD-3373-4AF2-BA91-B9348A7D36DF}"/>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97962" y="4608647"/>
              <a:ext cx="573276" cy="573276"/>
            </a:xfrm>
            <a:prstGeom prst="rect">
              <a:avLst/>
            </a:prstGeom>
          </p:spPr>
        </p:pic>
      </p:grpSp>
      <p:grpSp>
        <p:nvGrpSpPr>
          <p:cNvPr id="45" name="组合 44">
            <a:extLst>
              <a:ext uri="{FF2B5EF4-FFF2-40B4-BE49-F238E27FC236}">
                <a16:creationId xmlns:a16="http://schemas.microsoft.com/office/drawing/2014/main" id="{99AFDE43-C12B-495F-B3E6-4DDA359CAAAD}"/>
              </a:ext>
            </a:extLst>
          </p:cNvPr>
          <p:cNvGrpSpPr/>
          <p:nvPr/>
        </p:nvGrpSpPr>
        <p:grpSpPr>
          <a:xfrm>
            <a:off x="2191394" y="2640497"/>
            <a:ext cx="844427" cy="848361"/>
            <a:chOff x="7772400" y="1758385"/>
            <a:chExt cx="1346200" cy="1346200"/>
          </a:xfrm>
        </p:grpSpPr>
        <p:sp>
          <p:nvSpPr>
            <p:cNvPr id="46" name="椭圆 45">
              <a:extLst>
                <a:ext uri="{FF2B5EF4-FFF2-40B4-BE49-F238E27FC236}">
                  <a16:creationId xmlns:a16="http://schemas.microsoft.com/office/drawing/2014/main" id="{0448C028-ED18-4161-8C5C-4FBEA2B66483}"/>
                </a:ext>
              </a:extLst>
            </p:cNvPr>
            <p:cNvSpPr/>
            <p:nvPr/>
          </p:nvSpPr>
          <p:spPr>
            <a:xfrm>
              <a:off x="7772400" y="17583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47" name="图形 59">
              <a:extLst>
                <a:ext uri="{FF2B5EF4-FFF2-40B4-BE49-F238E27FC236}">
                  <a16:creationId xmlns:a16="http://schemas.microsoft.com/office/drawing/2014/main" id="{5C5D09B8-D1F0-4CFB-BA88-EED3C58E6250}"/>
                </a:ext>
              </a:extLst>
            </p:cNvPr>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190994" y="2176979"/>
              <a:ext cx="509012" cy="509012"/>
            </a:xfrm>
            <a:prstGeom prst="rect">
              <a:avLst/>
            </a:prstGeom>
          </p:spPr>
        </p:pic>
      </p:grpSp>
      <p:grpSp>
        <p:nvGrpSpPr>
          <p:cNvPr id="48" name="组合 47">
            <a:extLst>
              <a:ext uri="{FF2B5EF4-FFF2-40B4-BE49-F238E27FC236}">
                <a16:creationId xmlns:a16="http://schemas.microsoft.com/office/drawing/2014/main" id="{937BED9B-023F-4C65-ADB5-8CC328960B0C}"/>
              </a:ext>
            </a:extLst>
          </p:cNvPr>
          <p:cNvGrpSpPr/>
          <p:nvPr/>
        </p:nvGrpSpPr>
        <p:grpSpPr>
          <a:xfrm>
            <a:off x="9066017" y="2625268"/>
            <a:ext cx="844427" cy="848361"/>
            <a:chOff x="7772400" y="4222185"/>
            <a:chExt cx="1346200" cy="1346200"/>
          </a:xfrm>
        </p:grpSpPr>
        <p:sp>
          <p:nvSpPr>
            <p:cNvPr id="49" name="椭圆 48">
              <a:extLst>
                <a:ext uri="{FF2B5EF4-FFF2-40B4-BE49-F238E27FC236}">
                  <a16:creationId xmlns:a16="http://schemas.microsoft.com/office/drawing/2014/main" id="{E9033655-2807-45E0-ACF8-B91EACD14A37}"/>
                </a:ext>
              </a:extLst>
            </p:cNvPr>
            <p:cNvSpPr/>
            <p:nvPr/>
          </p:nvSpPr>
          <p:spPr>
            <a:xfrm>
              <a:off x="7772400" y="4222185"/>
              <a:ext cx="1346200" cy="1346200"/>
            </a:xfrm>
            <a:prstGeom prst="ellipse">
              <a:avLst/>
            </a:prstGeom>
            <a:solidFill>
              <a:srgbClr val="7C418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50" name="图形 60">
              <a:extLst>
                <a:ext uri="{FF2B5EF4-FFF2-40B4-BE49-F238E27FC236}">
                  <a16:creationId xmlns:a16="http://schemas.microsoft.com/office/drawing/2014/main" id="{DC74CC68-5B49-416D-AF07-AB4AA8D1D179}"/>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183281" y="4653609"/>
              <a:ext cx="524438" cy="483352"/>
            </a:xfrm>
            <a:prstGeom prst="rect">
              <a:avLst/>
            </a:prstGeom>
          </p:spPr>
        </p:pic>
      </p:grpSp>
      <p:grpSp>
        <p:nvGrpSpPr>
          <p:cNvPr id="51" name="组合 50">
            <a:extLst>
              <a:ext uri="{FF2B5EF4-FFF2-40B4-BE49-F238E27FC236}">
                <a16:creationId xmlns:a16="http://schemas.microsoft.com/office/drawing/2014/main" id="{B1F1BD43-C5E2-40AC-B337-0C01EEB4D270}"/>
              </a:ext>
            </a:extLst>
          </p:cNvPr>
          <p:cNvGrpSpPr/>
          <p:nvPr/>
        </p:nvGrpSpPr>
        <p:grpSpPr>
          <a:xfrm>
            <a:off x="952690" y="4009883"/>
            <a:ext cx="3206328" cy="1598337"/>
            <a:chOff x="2125119" y="1933365"/>
            <a:chExt cx="2556948" cy="1598337"/>
          </a:xfrm>
        </p:grpSpPr>
        <p:sp>
          <p:nvSpPr>
            <p:cNvPr id="57" name="矩形 56">
              <a:extLst>
                <a:ext uri="{FF2B5EF4-FFF2-40B4-BE49-F238E27FC236}">
                  <a16:creationId xmlns:a16="http://schemas.microsoft.com/office/drawing/2014/main" id="{332A6534-0DF9-479E-8660-133EC4FB0618}"/>
                </a:ext>
              </a:extLst>
            </p:cNvPr>
            <p:cNvSpPr/>
            <p:nvPr/>
          </p:nvSpPr>
          <p:spPr>
            <a:xfrm>
              <a:off x="2318169" y="2511038"/>
              <a:ext cx="2346930" cy="1020664"/>
            </a:xfrm>
            <a:prstGeom prst="rect">
              <a:avLst/>
            </a:prstGeom>
            <a:noFill/>
          </p:spPr>
          <p:txBody>
            <a:bodyPr wrap="square" rtlCol="0">
              <a:spAutoFit/>
            </a:bodyPr>
            <a:lstStyle/>
            <a:p>
              <a:pPr algn="ctr">
                <a:lnSpc>
                  <a:spcPct val="130000"/>
                </a:lnSpc>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提出了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CVDP</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模型评估中</a:t>
              </a:r>
              <a:r>
                <a:rPr lang="zh-CN" altLang="en-US" sz="16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检测和删除未更改模块</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策略，评估普遍性和对性能评估的影响</a:t>
              </a:r>
            </a:p>
          </p:txBody>
        </p:sp>
        <p:sp>
          <p:nvSpPr>
            <p:cNvPr id="65" name="矩形 64">
              <a:extLst>
                <a:ext uri="{FF2B5EF4-FFF2-40B4-BE49-F238E27FC236}">
                  <a16:creationId xmlns:a16="http://schemas.microsoft.com/office/drawing/2014/main" id="{573C5D00-A1F0-45C8-8A2D-EC9430CC6C6F}"/>
                </a:ext>
              </a:extLst>
            </p:cNvPr>
            <p:cNvSpPr/>
            <p:nvPr/>
          </p:nvSpPr>
          <p:spPr>
            <a:xfrm>
              <a:off x="2125119" y="1933365"/>
              <a:ext cx="2556948" cy="369332"/>
            </a:xfrm>
            <a:prstGeom prst="rect">
              <a:avLst/>
            </a:prstGeom>
            <a:noFill/>
          </p:spPr>
          <p:txBody>
            <a:bodyPr wrap="none" rtlCol="0">
              <a:spAutoFit/>
            </a:bodyPr>
            <a:lstStyle/>
            <a:p>
              <a:pPr lvl="0" algn="ctr"/>
              <a:r>
                <a:rPr lang="zh-CN" altLang="en-US"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跨版本缺陷预测模型评估框架</a:t>
              </a:r>
              <a:endParaRPr lang="en-US" altLang="zh-CN" b="1">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grpSp>
      <p:grpSp>
        <p:nvGrpSpPr>
          <p:cNvPr id="81" name="组合 80">
            <a:extLst>
              <a:ext uri="{FF2B5EF4-FFF2-40B4-BE49-F238E27FC236}">
                <a16:creationId xmlns:a16="http://schemas.microsoft.com/office/drawing/2014/main" id="{FC02D4FA-7249-497A-A682-19D2591175F8}"/>
              </a:ext>
            </a:extLst>
          </p:cNvPr>
          <p:cNvGrpSpPr/>
          <p:nvPr/>
        </p:nvGrpSpPr>
        <p:grpSpPr>
          <a:xfrm>
            <a:off x="8025809" y="4009883"/>
            <a:ext cx="3100765" cy="1620475"/>
            <a:chOff x="1225842" y="2112744"/>
            <a:chExt cx="3877033" cy="1620475"/>
          </a:xfrm>
        </p:grpSpPr>
        <p:sp>
          <p:nvSpPr>
            <p:cNvPr id="82" name="矩形 81">
              <a:extLst>
                <a:ext uri="{FF2B5EF4-FFF2-40B4-BE49-F238E27FC236}">
                  <a16:creationId xmlns:a16="http://schemas.microsoft.com/office/drawing/2014/main" id="{A7578243-5C3A-4915-A9D7-895451420D3F}"/>
                </a:ext>
              </a:extLst>
            </p:cNvPr>
            <p:cNvSpPr/>
            <p:nvPr/>
          </p:nvSpPr>
          <p:spPr>
            <a:xfrm>
              <a:off x="1225842" y="2680623"/>
              <a:ext cx="3877033" cy="1052596"/>
            </a:xfrm>
            <a:prstGeom prst="rect">
              <a:avLst/>
            </a:prstGeom>
            <a:noFill/>
          </p:spPr>
          <p:txBody>
            <a:bodyPr wrap="square" rtlCol="0">
              <a:spAutoFit/>
            </a:bodyPr>
            <a:lstStyle/>
            <a:p>
              <a:pPr algn="ctr">
                <a:lnSpc>
                  <a:spcPct val="130000"/>
                </a:lnSpc>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改进了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HITL O-JIT-SDP</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系统及评估框架，优化了</a:t>
              </a:r>
              <a:r>
                <a:rPr lang="zh-CN" altLang="en-US" sz="16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人机协作场景</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下的模型预测性能。</a:t>
              </a:r>
              <a:endPar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83" name="矩形 82">
              <a:extLst>
                <a:ext uri="{FF2B5EF4-FFF2-40B4-BE49-F238E27FC236}">
                  <a16:creationId xmlns:a16="http://schemas.microsoft.com/office/drawing/2014/main" id="{8646E962-FC82-4744-BB3C-E67800F62863}"/>
                </a:ext>
              </a:extLst>
            </p:cNvPr>
            <p:cNvSpPr/>
            <p:nvPr/>
          </p:nvSpPr>
          <p:spPr>
            <a:xfrm>
              <a:off x="1664189" y="2112744"/>
              <a:ext cx="2849875" cy="646331"/>
            </a:xfrm>
            <a:prstGeom prst="rect">
              <a:avLst/>
            </a:prstGeom>
            <a:noFill/>
          </p:spPr>
          <p:txBody>
            <a:bodyPr wrap="square" rtlCol="0">
              <a:spAutoFit/>
            </a:bodyPr>
            <a:lstStyle/>
            <a:p>
              <a:pPr lvl="0" algn="ctr"/>
              <a:r>
                <a:rPr lang="zh-CN" altLang="en-US" b="1">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在线即时缺陷预测模型评估框架</a:t>
              </a:r>
            </a:p>
          </p:txBody>
        </p:sp>
      </p:grpSp>
      <p:sp>
        <p:nvSpPr>
          <p:cNvPr id="86" name="椭圆 85">
            <a:extLst>
              <a:ext uri="{FF2B5EF4-FFF2-40B4-BE49-F238E27FC236}">
                <a16:creationId xmlns:a16="http://schemas.microsoft.com/office/drawing/2014/main" id="{5298AA93-56E8-4FF1-BECA-683D02674767}"/>
              </a:ext>
            </a:extLst>
          </p:cNvPr>
          <p:cNvSpPr/>
          <p:nvPr/>
        </p:nvSpPr>
        <p:spPr>
          <a:xfrm rot="19774127">
            <a:off x="7222231" y="1327427"/>
            <a:ext cx="4794088" cy="4794090"/>
          </a:xfrm>
          <a:prstGeom prst="ellipse">
            <a:avLst/>
          </a:prstGeom>
          <a:ln w="6350">
            <a:gradFill flip="none" rotWithShape="1">
              <a:gsLst>
                <a:gs pos="9000">
                  <a:srgbClr val="BD934E">
                    <a:alpha val="0"/>
                  </a:srgbClr>
                </a:gs>
                <a:gs pos="100000">
                  <a:srgbClr val="BD934E"/>
                </a:gs>
              </a:gsLst>
              <a:lin ang="0" scaled="0"/>
              <a:tileRect/>
            </a:gradFill>
            <a:headEnd type="triangle" w="med" len="sm"/>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lumMod val="85000"/>
                  <a:lumOff val="15000"/>
                </a:schemeClr>
              </a:solidFill>
            </a:endParaRPr>
          </a:p>
        </p:txBody>
      </p:sp>
      <p:sp>
        <p:nvSpPr>
          <p:cNvPr id="87" name="椭圆 86">
            <a:extLst>
              <a:ext uri="{FF2B5EF4-FFF2-40B4-BE49-F238E27FC236}">
                <a16:creationId xmlns:a16="http://schemas.microsoft.com/office/drawing/2014/main" id="{C8E4008C-163F-47A7-BF77-B8C28275AEEE}"/>
              </a:ext>
            </a:extLst>
          </p:cNvPr>
          <p:cNvSpPr/>
          <p:nvPr/>
        </p:nvSpPr>
        <p:spPr>
          <a:xfrm rot="9667155">
            <a:off x="218544" y="1132154"/>
            <a:ext cx="5682464" cy="5682462"/>
          </a:xfrm>
          <a:prstGeom prst="ellipse">
            <a:avLst/>
          </a:prstGeom>
          <a:ln w="6350">
            <a:gradFill flip="none" rotWithShape="1">
              <a:gsLst>
                <a:gs pos="13000">
                  <a:srgbClr val="BD934E">
                    <a:alpha val="0"/>
                  </a:srgbClr>
                </a:gs>
                <a:gs pos="100000">
                  <a:srgbClr val="BD934E"/>
                </a:gs>
              </a:gsLst>
              <a:lin ang="0" scaled="1"/>
              <a:tileRect/>
            </a:gradFill>
            <a:headEnd type="triangle" w="med" len="sm"/>
            <a:tailEnd type="triangle"/>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solidFill>
                <a:schemeClr val="tx1">
                  <a:lumMod val="85000"/>
                  <a:lumOff val="15000"/>
                </a:schemeClr>
              </a:solidFill>
            </a:endParaRPr>
          </a:p>
        </p:txBody>
      </p:sp>
      <p:grpSp>
        <p:nvGrpSpPr>
          <p:cNvPr id="36" name="组合 35">
            <a:extLst>
              <a:ext uri="{FF2B5EF4-FFF2-40B4-BE49-F238E27FC236}">
                <a16:creationId xmlns:a16="http://schemas.microsoft.com/office/drawing/2014/main" id="{F0F9E552-A57E-40FB-AF41-778423754289}"/>
              </a:ext>
            </a:extLst>
          </p:cNvPr>
          <p:cNvGrpSpPr/>
          <p:nvPr/>
        </p:nvGrpSpPr>
        <p:grpSpPr>
          <a:xfrm>
            <a:off x="4480480" y="4009883"/>
            <a:ext cx="3138798" cy="1595837"/>
            <a:chOff x="581692" y="2331366"/>
            <a:chExt cx="5376903" cy="1595837"/>
          </a:xfrm>
        </p:grpSpPr>
        <p:sp>
          <p:nvSpPr>
            <p:cNvPr id="52" name="矩形 51">
              <a:extLst>
                <a:ext uri="{FF2B5EF4-FFF2-40B4-BE49-F238E27FC236}">
                  <a16:creationId xmlns:a16="http://schemas.microsoft.com/office/drawing/2014/main" id="{68A86C07-3E02-4A0C-9AE5-CDD2B1B015DF}"/>
                </a:ext>
              </a:extLst>
            </p:cNvPr>
            <p:cNvSpPr/>
            <p:nvPr/>
          </p:nvSpPr>
          <p:spPr>
            <a:xfrm>
              <a:off x="581692" y="2909039"/>
              <a:ext cx="5376903" cy="1018164"/>
            </a:xfrm>
            <a:prstGeom prst="rect">
              <a:avLst/>
            </a:prstGeom>
            <a:noFill/>
          </p:spPr>
          <p:txBody>
            <a:bodyPr wrap="square" rtlCol="0">
              <a:spAutoFit/>
            </a:bodyPr>
            <a:lstStyle/>
            <a:p>
              <a:pPr algn="ctr">
                <a:lnSpc>
                  <a:spcPct val="130000"/>
                </a:lnSpc>
              </a:pP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提出了</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MATTER</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框架，</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 </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通过</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CPDP</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模型与基准模型</a:t>
              </a:r>
              <a:r>
                <a:rPr lang="en-US" altLang="zh-CN"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ONE</a:t>
              </a:r>
              <a:r>
                <a:rPr lang="zh-CN" altLang="en-US" sz="1600">
                  <a:solidFill>
                    <a:schemeClr val="tx1">
                      <a:lumMod val="85000"/>
                      <a:lumOff val="15000"/>
                    </a:schemeClr>
                  </a:solidFill>
                  <a:latin typeface="Times New Roman" panose="02020603050405020304" pitchFamily="18" charset="0"/>
                  <a:ea typeface="宋体" panose="02010600030101010101" pitchFamily="2" charset="-122"/>
                  <a:cs typeface="Times New Roman" panose="02020603050405020304" pitchFamily="18" charset="0"/>
                </a:rPr>
                <a:t>的性能比较进行</a:t>
              </a:r>
              <a:r>
                <a:rPr lang="zh-CN" altLang="en-US" sz="1600" b="1">
                  <a:solidFill>
                    <a:srgbClr val="0000FF"/>
                  </a:solidFill>
                  <a:latin typeface="Times New Roman" panose="02020603050405020304" pitchFamily="18" charset="0"/>
                  <a:ea typeface="宋体" panose="02010600030101010101" pitchFamily="2" charset="-122"/>
                  <a:cs typeface="Times New Roman" panose="02020603050405020304" pitchFamily="18" charset="0"/>
                </a:rPr>
                <a:t>一致性评估</a:t>
              </a:r>
              <a:endParaRPr lang="en-US" altLang="zh-CN" sz="1600" b="1">
                <a:solidFill>
                  <a:srgbClr val="0000FF"/>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53" name="矩形 52">
              <a:extLst>
                <a:ext uri="{FF2B5EF4-FFF2-40B4-BE49-F238E27FC236}">
                  <a16:creationId xmlns:a16="http://schemas.microsoft.com/office/drawing/2014/main" id="{9AEA3D74-5EEA-4725-B378-35EF7D25C949}"/>
                </a:ext>
              </a:extLst>
            </p:cNvPr>
            <p:cNvSpPr/>
            <p:nvPr/>
          </p:nvSpPr>
          <p:spPr>
            <a:xfrm>
              <a:off x="1098557" y="2331366"/>
              <a:ext cx="4339411" cy="646331"/>
            </a:xfrm>
            <a:prstGeom prst="rect">
              <a:avLst/>
            </a:prstGeom>
            <a:noFill/>
          </p:spPr>
          <p:txBody>
            <a:bodyPr wrap="square" rtlCol="0">
              <a:spAutoFit/>
            </a:bodyPr>
            <a:lstStyle/>
            <a:p>
              <a:pPr lvl="0" algn="ctr"/>
              <a:r>
                <a:rPr lang="zh-CN" altLang="en-US" b="1">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缺陷预测模型的一致性评估框架</a:t>
              </a:r>
              <a:endParaRPr lang="en-US" altLang="zh-CN" b="1">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endParaRPr>
            </a:p>
          </p:txBody>
        </p:sp>
      </p:grpSp>
    </p:spTree>
    <p:custDataLst>
      <p:tags r:id="rId1"/>
    </p:custDataLst>
    <p:extLst>
      <p:ext uri="{BB962C8B-B14F-4D97-AF65-F5344CB8AC3E}">
        <p14:creationId xmlns:p14="http://schemas.microsoft.com/office/powerpoint/2010/main" val="217425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椭圆 39">
            <a:extLst>
              <a:ext uri="{FF2B5EF4-FFF2-40B4-BE49-F238E27FC236}">
                <a16:creationId xmlns:a16="http://schemas.microsoft.com/office/drawing/2014/main" id="{8793C423-3213-459A-9911-A26027444FB8}"/>
              </a:ext>
            </a:extLst>
          </p:cNvPr>
          <p:cNvSpPr/>
          <p:nvPr/>
        </p:nvSpPr>
        <p:spPr>
          <a:xfrm>
            <a:off x="1633127" y="4432072"/>
            <a:ext cx="8800262" cy="1846816"/>
          </a:xfrm>
          <a:prstGeom prst="ellipse">
            <a:avLst/>
          </a:prstGeom>
          <a:gradFill>
            <a:gsLst>
              <a:gs pos="37000">
                <a:srgbClr val="A66BB9">
                  <a:alpha val="0"/>
                </a:srgbClr>
              </a:gs>
              <a:gs pos="100000">
                <a:srgbClr val="A66BB9">
                  <a:alpha val="25000"/>
                </a:srgbClr>
              </a:gs>
            </a:gsLst>
            <a:lin ang="5400000" scaled="1"/>
          </a:grad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52" name="椭圆 51">
            <a:extLst>
              <a:ext uri="{FF2B5EF4-FFF2-40B4-BE49-F238E27FC236}">
                <a16:creationId xmlns:a16="http://schemas.microsoft.com/office/drawing/2014/main" id="{06F6B1F9-CCA3-40FE-9D87-963B327D161F}"/>
              </a:ext>
            </a:extLst>
          </p:cNvPr>
          <p:cNvSpPr/>
          <p:nvPr/>
        </p:nvSpPr>
        <p:spPr>
          <a:xfrm>
            <a:off x="-2264229" y="3062509"/>
            <a:ext cx="4470406" cy="4470406"/>
          </a:xfrm>
          <a:prstGeom prst="ellipse">
            <a:avLst/>
          </a:prstGeom>
          <a:gradFill flip="none" rotWithShape="1">
            <a:gsLst>
              <a:gs pos="49000">
                <a:srgbClr val="58267E">
                  <a:alpha val="15000"/>
                </a:srgbClr>
              </a:gs>
              <a:gs pos="86000">
                <a:srgbClr val="58267E">
                  <a:alpha val="0"/>
                </a:srgbClr>
              </a:gs>
              <a:gs pos="12000">
                <a:srgbClr val="58267E">
                  <a:alpha val="60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38" name="椭圆 37">
            <a:extLst>
              <a:ext uri="{FF2B5EF4-FFF2-40B4-BE49-F238E27FC236}">
                <a16:creationId xmlns:a16="http://schemas.microsoft.com/office/drawing/2014/main" id="{3AEFD798-9648-4E02-9F46-A41E9311433A}"/>
              </a:ext>
            </a:extLst>
          </p:cNvPr>
          <p:cNvSpPr/>
          <p:nvPr/>
        </p:nvSpPr>
        <p:spPr>
          <a:xfrm>
            <a:off x="3832553" y="4596070"/>
            <a:ext cx="4401410" cy="652632"/>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39" name="椭圆 38">
            <a:extLst>
              <a:ext uri="{FF2B5EF4-FFF2-40B4-BE49-F238E27FC236}">
                <a16:creationId xmlns:a16="http://schemas.microsoft.com/office/drawing/2014/main" id="{689E3BA6-EA08-4030-95C1-D165B434097F}"/>
              </a:ext>
            </a:extLst>
          </p:cNvPr>
          <p:cNvSpPr/>
          <p:nvPr/>
        </p:nvSpPr>
        <p:spPr>
          <a:xfrm>
            <a:off x="2646498" y="4413836"/>
            <a:ext cx="6773520" cy="1241266"/>
          </a:xfrm>
          <a:prstGeom prst="ellipse">
            <a:avLst/>
          </a:prstGeom>
          <a:noFill/>
          <a:ln w="12700">
            <a:gradFill>
              <a:gsLst>
                <a:gs pos="0">
                  <a:srgbClr val="B88F4D">
                    <a:alpha val="0"/>
                  </a:srgbClr>
                </a:gs>
                <a:gs pos="100000">
                  <a:srgbClr val="B88F4D"/>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41" name="矩形 40">
            <a:extLst>
              <a:ext uri="{FF2B5EF4-FFF2-40B4-BE49-F238E27FC236}">
                <a16:creationId xmlns:a16="http://schemas.microsoft.com/office/drawing/2014/main" id="{4BD6AFD6-7D77-46EC-B6DB-CBFDC013742E}"/>
              </a:ext>
            </a:extLst>
          </p:cNvPr>
          <p:cNvSpPr/>
          <p:nvPr/>
        </p:nvSpPr>
        <p:spPr>
          <a:xfrm>
            <a:off x="797051" y="3777839"/>
            <a:ext cx="3560591" cy="369332"/>
          </a:xfrm>
          <a:prstGeom prst="rect">
            <a:avLst/>
          </a:prstGeom>
        </p:spPr>
        <p:txBody>
          <a:bodyPr wrap="none">
            <a:spAutoFit/>
          </a:bodyPr>
          <a:lstStyle/>
          <a:p>
            <a:pPr lvl="0" algn="ctr"/>
            <a:r>
              <a:rPr lang="en-US" altLang="zh-CN" b="1">
                <a:solidFill>
                  <a:schemeClr val="tx1">
                    <a:lumMod val="85000"/>
                    <a:lumOff val="15000"/>
                  </a:schemeClr>
                </a:solidFill>
                <a:latin typeface="宋体" panose="02010600030101010101" pitchFamily="2" charset="-122"/>
                <a:ea typeface="宋体" panose="02010600030101010101" pitchFamily="2" charset="-122"/>
              </a:rPr>
              <a:t>1. </a:t>
            </a:r>
            <a:r>
              <a:rPr lang="zh-CN" altLang="en-US" b="1">
                <a:solidFill>
                  <a:schemeClr val="tx1">
                    <a:lumMod val="85000"/>
                    <a:lumOff val="15000"/>
                  </a:schemeClr>
                </a:solidFill>
                <a:latin typeface="宋体" panose="02010600030101010101" pitchFamily="2" charset="-122"/>
                <a:ea typeface="宋体" panose="02010600030101010101" pitchFamily="2" charset="-122"/>
              </a:rPr>
              <a:t>扩展研究和实验所评估的模型</a:t>
            </a:r>
          </a:p>
        </p:txBody>
      </p:sp>
      <p:sp>
        <p:nvSpPr>
          <p:cNvPr id="42" name="矩形 41">
            <a:extLst>
              <a:ext uri="{FF2B5EF4-FFF2-40B4-BE49-F238E27FC236}">
                <a16:creationId xmlns:a16="http://schemas.microsoft.com/office/drawing/2014/main" id="{E41E5B06-0248-4876-B544-954808FF9209}"/>
              </a:ext>
            </a:extLst>
          </p:cNvPr>
          <p:cNvSpPr/>
          <p:nvPr/>
        </p:nvSpPr>
        <p:spPr>
          <a:xfrm>
            <a:off x="2547888" y="3145239"/>
            <a:ext cx="4370107" cy="369332"/>
          </a:xfrm>
          <a:prstGeom prst="rect">
            <a:avLst/>
          </a:prstGeom>
        </p:spPr>
        <p:txBody>
          <a:bodyPr wrap="none">
            <a:spAutoFit/>
          </a:bodyPr>
          <a:lstStyle/>
          <a:p>
            <a:pPr lvl="0" algn="ctr"/>
            <a:r>
              <a:rPr lang="en-US" altLang="zh-CN" b="1">
                <a:solidFill>
                  <a:schemeClr val="tx1">
                    <a:lumMod val="85000"/>
                    <a:lumOff val="15000"/>
                  </a:schemeClr>
                </a:solidFill>
                <a:latin typeface="宋体" panose="02010600030101010101" pitchFamily="2" charset="-122"/>
                <a:ea typeface="宋体" panose="02010600030101010101" pitchFamily="2" charset="-122"/>
              </a:rPr>
              <a:t>2.</a:t>
            </a:r>
            <a:r>
              <a:rPr lang="zh-CN" altLang="en-US" b="1">
                <a:solidFill>
                  <a:schemeClr val="tx1">
                    <a:lumMod val="85000"/>
                    <a:lumOff val="15000"/>
                  </a:schemeClr>
                </a:solidFill>
                <a:latin typeface="宋体" panose="02010600030101010101" pitchFamily="2" charset="-122"/>
                <a:ea typeface="宋体" panose="02010600030101010101" pitchFamily="2" charset="-122"/>
              </a:rPr>
              <a:t>在企业生产环境中评估和改进所提框架</a:t>
            </a:r>
          </a:p>
        </p:txBody>
      </p:sp>
      <p:sp>
        <p:nvSpPr>
          <p:cNvPr id="43" name="矩形 42">
            <a:extLst>
              <a:ext uri="{FF2B5EF4-FFF2-40B4-BE49-F238E27FC236}">
                <a16:creationId xmlns:a16="http://schemas.microsoft.com/office/drawing/2014/main" id="{F2D0D350-CF21-4F0B-9761-40730C77F49A}"/>
              </a:ext>
            </a:extLst>
          </p:cNvPr>
          <p:cNvSpPr/>
          <p:nvPr/>
        </p:nvSpPr>
        <p:spPr>
          <a:xfrm>
            <a:off x="8016369" y="1963847"/>
            <a:ext cx="2975494" cy="369332"/>
          </a:xfrm>
          <a:prstGeom prst="rect">
            <a:avLst/>
          </a:prstGeom>
        </p:spPr>
        <p:txBody>
          <a:bodyPr wrap="none">
            <a:spAutoFit/>
          </a:bodyPr>
          <a:lstStyle/>
          <a:p>
            <a:pPr lvl="0" algn="ctr"/>
            <a:r>
              <a:rPr lang="en-US" altLang="zh-CN" b="1">
                <a:solidFill>
                  <a:schemeClr val="tx1">
                    <a:lumMod val="85000"/>
                    <a:lumOff val="15000"/>
                  </a:schemeClr>
                </a:solidFill>
                <a:latin typeface="宋体" panose="02010600030101010101" pitchFamily="2" charset="-122"/>
                <a:ea typeface="宋体" panose="02010600030101010101" pitchFamily="2" charset="-122"/>
              </a:rPr>
              <a:t>4.</a:t>
            </a:r>
            <a:r>
              <a:rPr lang="zh-CN" altLang="en-US" b="1">
                <a:solidFill>
                  <a:schemeClr val="tx1">
                    <a:lumMod val="85000"/>
                    <a:lumOff val="15000"/>
                  </a:schemeClr>
                </a:solidFill>
                <a:latin typeface="宋体" panose="02010600030101010101" pitchFamily="2" charset="-122"/>
                <a:ea typeface="宋体" panose="02010600030101010101" pitchFamily="2" charset="-122"/>
              </a:rPr>
              <a:t>缺陷预测任务的特征工程</a:t>
            </a:r>
          </a:p>
        </p:txBody>
      </p:sp>
      <p:sp>
        <p:nvSpPr>
          <p:cNvPr id="45" name="矩形 44">
            <a:extLst>
              <a:ext uri="{FF2B5EF4-FFF2-40B4-BE49-F238E27FC236}">
                <a16:creationId xmlns:a16="http://schemas.microsoft.com/office/drawing/2014/main" id="{CD72B691-45CA-4A0F-8ACB-63D05A609132}"/>
              </a:ext>
            </a:extLst>
          </p:cNvPr>
          <p:cNvSpPr/>
          <p:nvPr/>
        </p:nvSpPr>
        <p:spPr>
          <a:xfrm>
            <a:off x="5247554" y="2591840"/>
            <a:ext cx="3440365" cy="369332"/>
          </a:xfrm>
          <a:prstGeom prst="rect">
            <a:avLst/>
          </a:prstGeom>
        </p:spPr>
        <p:txBody>
          <a:bodyPr wrap="none">
            <a:spAutoFit/>
          </a:bodyPr>
          <a:lstStyle/>
          <a:p>
            <a:pPr lvl="0" algn="ctr"/>
            <a:r>
              <a:rPr lang="en-US" altLang="zh-CN" b="1">
                <a:solidFill>
                  <a:schemeClr val="tx1">
                    <a:lumMod val="85000"/>
                    <a:lumOff val="15000"/>
                  </a:schemeClr>
                </a:solidFill>
                <a:latin typeface="宋体" panose="02010600030101010101" pitchFamily="2" charset="-122"/>
                <a:ea typeface="宋体" panose="02010600030101010101" pitchFamily="2" charset="-122"/>
              </a:rPr>
              <a:t>3.</a:t>
            </a:r>
            <a:r>
              <a:rPr lang="zh-CN" altLang="en-US" b="1">
                <a:solidFill>
                  <a:schemeClr val="tx1">
                    <a:lumMod val="85000"/>
                    <a:lumOff val="15000"/>
                  </a:schemeClr>
                </a:solidFill>
                <a:latin typeface="宋体" panose="02010600030101010101" pitchFamily="2" charset="-122"/>
                <a:ea typeface="宋体" panose="02010600030101010101" pitchFamily="2" charset="-122"/>
              </a:rPr>
              <a:t>缺陷预测的公开数据集的研究</a:t>
            </a:r>
          </a:p>
        </p:txBody>
      </p:sp>
      <p:cxnSp>
        <p:nvCxnSpPr>
          <p:cNvPr id="46" name="直接箭头连接符 45">
            <a:extLst>
              <a:ext uri="{FF2B5EF4-FFF2-40B4-BE49-F238E27FC236}">
                <a16:creationId xmlns:a16="http://schemas.microsoft.com/office/drawing/2014/main" id="{E6CB22B9-4EFF-479E-9459-8EF49B0015F3}"/>
              </a:ext>
            </a:extLst>
          </p:cNvPr>
          <p:cNvCxnSpPr/>
          <p:nvPr/>
        </p:nvCxnSpPr>
        <p:spPr>
          <a:xfrm flipV="1">
            <a:off x="2765313" y="4139946"/>
            <a:ext cx="0" cy="1718159"/>
          </a:xfrm>
          <a:prstGeom prst="straightConnector1">
            <a:avLst/>
          </a:prstGeom>
          <a:noFill/>
          <a:ln w="2857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7" name="直接箭头连接符 46">
            <a:extLst>
              <a:ext uri="{FF2B5EF4-FFF2-40B4-BE49-F238E27FC236}">
                <a16:creationId xmlns:a16="http://schemas.microsoft.com/office/drawing/2014/main" id="{38EA4253-1654-477D-B9ED-7345CB169202}"/>
              </a:ext>
            </a:extLst>
          </p:cNvPr>
          <p:cNvCxnSpPr/>
          <p:nvPr/>
        </p:nvCxnSpPr>
        <p:spPr>
          <a:xfrm flipV="1">
            <a:off x="4734132" y="3570929"/>
            <a:ext cx="0" cy="1718159"/>
          </a:xfrm>
          <a:prstGeom prst="straightConnector1">
            <a:avLst/>
          </a:prstGeom>
          <a:noFill/>
          <a:ln w="2857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8" name="直接箭头连接符 47">
            <a:extLst>
              <a:ext uri="{FF2B5EF4-FFF2-40B4-BE49-F238E27FC236}">
                <a16:creationId xmlns:a16="http://schemas.microsoft.com/office/drawing/2014/main" id="{2EE3E8F6-2611-4FE1-80EE-046F92D4B353}"/>
              </a:ext>
            </a:extLst>
          </p:cNvPr>
          <p:cNvCxnSpPr/>
          <p:nvPr/>
        </p:nvCxnSpPr>
        <p:spPr>
          <a:xfrm flipV="1">
            <a:off x="6850315" y="3017530"/>
            <a:ext cx="0" cy="1718159"/>
          </a:xfrm>
          <a:prstGeom prst="straightConnector1">
            <a:avLst/>
          </a:prstGeom>
          <a:noFill/>
          <a:ln w="2857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cxnSp>
        <p:nvCxnSpPr>
          <p:cNvPr id="49" name="直接箭头连接符 48">
            <a:extLst>
              <a:ext uri="{FF2B5EF4-FFF2-40B4-BE49-F238E27FC236}">
                <a16:creationId xmlns:a16="http://schemas.microsoft.com/office/drawing/2014/main" id="{6C415AD7-3626-4FE5-A541-6F8A44A66011}"/>
              </a:ext>
            </a:extLst>
          </p:cNvPr>
          <p:cNvCxnSpPr/>
          <p:nvPr/>
        </p:nvCxnSpPr>
        <p:spPr>
          <a:xfrm flipV="1">
            <a:off x="9105625" y="2475590"/>
            <a:ext cx="20469" cy="2119735"/>
          </a:xfrm>
          <a:prstGeom prst="straightConnector1">
            <a:avLst/>
          </a:prstGeom>
          <a:noFill/>
          <a:ln w="28575">
            <a:gradFill flip="none" rotWithShape="1">
              <a:gsLst>
                <a:gs pos="0">
                  <a:srgbClr val="A66BB9"/>
                </a:gs>
                <a:gs pos="100000">
                  <a:srgbClr val="0B3774">
                    <a:alpha val="0"/>
                  </a:srgbClr>
                </a:gs>
              </a:gsLst>
              <a:lin ang="16200000" scaled="1"/>
              <a:tileRect/>
            </a:gradFill>
            <a:miter lim="800000"/>
            <a:headEnd/>
            <a:tailEnd type="triangle"/>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accent1">
              <a:shade val="50000"/>
            </a:schemeClr>
          </a:lnRef>
          <a:fillRef idx="1">
            <a:schemeClr val="accent1"/>
          </a:fillRef>
          <a:effectRef idx="0">
            <a:schemeClr val="accent1"/>
          </a:effectRef>
          <a:fontRef idx="minor">
            <a:schemeClr val="lt1"/>
          </a:fontRef>
        </p:style>
      </p:cxnSp>
      <p:sp>
        <p:nvSpPr>
          <p:cNvPr id="24" name="椭圆 23">
            <a:extLst>
              <a:ext uri="{FF2B5EF4-FFF2-40B4-BE49-F238E27FC236}">
                <a16:creationId xmlns:a16="http://schemas.microsoft.com/office/drawing/2014/main" id="{61469426-439C-4E2B-B852-2574C1677CE4}"/>
              </a:ext>
            </a:extLst>
          </p:cNvPr>
          <p:cNvSpPr/>
          <p:nvPr/>
        </p:nvSpPr>
        <p:spPr>
          <a:xfrm>
            <a:off x="9869715" y="-711205"/>
            <a:ext cx="4470406" cy="4470406"/>
          </a:xfrm>
          <a:prstGeom prst="ellipse">
            <a:avLst/>
          </a:prstGeom>
          <a:gradFill flip="none" rotWithShape="1">
            <a:gsLst>
              <a:gs pos="49000">
                <a:srgbClr val="58267E">
                  <a:alpha val="15000"/>
                </a:srgbClr>
              </a:gs>
              <a:gs pos="86000">
                <a:srgbClr val="58267E">
                  <a:alpha val="0"/>
                </a:srgbClr>
              </a:gs>
              <a:gs pos="12000">
                <a:srgbClr val="58267E">
                  <a:alpha val="81000"/>
                </a:srgb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20" name="矩形 19">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2" name="矩形 21">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Times New Roman" panose="02020603050405020304" pitchFamily="18" charset="0"/>
                <a:ea typeface="宋体" panose="02010600030101010101" pitchFamily="2" charset="-122"/>
                <a:cs typeface="Times New Roman" panose="02020603050405020304" pitchFamily="18" charset="0"/>
              </a:rPr>
              <a:t>未来工作展望</a:t>
            </a:r>
          </a:p>
        </p:txBody>
      </p:sp>
    </p:spTree>
    <p:custDataLst>
      <p:tags r:id="rId1"/>
    </p:custDataLst>
    <p:extLst>
      <p:ext uri="{BB962C8B-B14F-4D97-AF65-F5344CB8AC3E}">
        <p14:creationId xmlns:p14="http://schemas.microsoft.com/office/powerpoint/2010/main" val="423873448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956392BF-A47F-4A2A-9339-1CEF0D779103}"/>
              </a:ext>
            </a:extLst>
          </p:cNvPr>
          <p:cNvSpPr/>
          <p:nvPr/>
        </p:nvSpPr>
        <p:spPr>
          <a:xfrm>
            <a:off x="855654" y="1835808"/>
            <a:ext cx="7836078" cy="369332"/>
          </a:xfrm>
          <a:prstGeom prst="rect">
            <a:avLst/>
          </a:prstGeom>
          <a:noFill/>
        </p:spPr>
        <p:txBody>
          <a:bodyPr wrap="square" rtlCol="0">
            <a:spAutoFit/>
          </a:bodyPr>
          <a:lstStyle/>
          <a:p>
            <a:endParaRPr lang="en-US" altLang="zh-CN"/>
          </a:p>
        </p:txBody>
      </p:sp>
      <p:sp>
        <p:nvSpPr>
          <p:cNvPr id="20" name="矩形 19">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endParaRPr>
          </a:p>
        </p:txBody>
      </p:sp>
      <p:sp>
        <p:nvSpPr>
          <p:cNvPr id="32" name="Freeform 22">
            <a:extLst>
              <a:ext uri="{FF2B5EF4-FFF2-40B4-BE49-F238E27FC236}">
                <a16:creationId xmlns:a16="http://schemas.microsoft.com/office/drawing/2014/main" id="{E237BBF8-A79C-4448-92A7-272021A7E526}"/>
              </a:ext>
            </a:extLst>
          </p:cNvPr>
          <p:cNvSpPr>
            <a:spLocks/>
          </p:cNvSpPr>
          <p:nvPr/>
        </p:nvSpPr>
        <p:spPr bwMode="auto">
          <a:xfrm>
            <a:off x="9802538" y="351637"/>
            <a:ext cx="1983714" cy="6506363"/>
          </a:xfrm>
          <a:custGeom>
            <a:avLst/>
            <a:gdLst>
              <a:gd name="T0" fmla="*/ 0 w 403"/>
              <a:gd name="T1" fmla="*/ 1203 h 1251"/>
              <a:gd name="T2" fmla="*/ 269 w 403"/>
              <a:gd name="T3" fmla="*/ 1062 h 1251"/>
              <a:gd name="T4" fmla="*/ 318 w 403"/>
              <a:gd name="T5" fmla="*/ 956 h 1251"/>
              <a:gd name="T6" fmla="*/ 314 w 403"/>
              <a:gd name="T7" fmla="*/ 93 h 1251"/>
              <a:gd name="T8" fmla="*/ 293 w 403"/>
              <a:gd name="T9" fmla="*/ 78 h 1251"/>
              <a:gd name="T10" fmla="*/ 345 w 403"/>
              <a:gd name="T11" fmla="*/ 0 h 1251"/>
              <a:gd name="T12" fmla="*/ 403 w 403"/>
              <a:gd name="T13" fmla="*/ 141 h 1251"/>
              <a:gd name="T14" fmla="*/ 386 w 403"/>
              <a:gd name="T15" fmla="*/ 129 h 1251"/>
              <a:gd name="T16" fmla="*/ 389 w 403"/>
              <a:gd name="T17" fmla="*/ 982 h 1251"/>
              <a:gd name="T18" fmla="*/ 344 w 403"/>
              <a:gd name="T19" fmla="*/ 1109 h 1251"/>
              <a:gd name="T20" fmla="*/ 73 w 403"/>
              <a:gd name="T21" fmla="*/ 1251 h 1251"/>
              <a:gd name="T22" fmla="*/ 0 w 403"/>
              <a:gd name="T23" fmla="*/ 1203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1251">
                <a:moveTo>
                  <a:pt x="0" y="1203"/>
                </a:moveTo>
                <a:cubicBezTo>
                  <a:pt x="269" y="1062"/>
                  <a:pt x="269" y="1062"/>
                  <a:pt x="269" y="1062"/>
                </a:cubicBezTo>
                <a:cubicBezTo>
                  <a:pt x="269" y="1062"/>
                  <a:pt x="318" y="1044"/>
                  <a:pt x="318" y="956"/>
                </a:cubicBezTo>
                <a:cubicBezTo>
                  <a:pt x="318" y="865"/>
                  <a:pt x="314" y="93"/>
                  <a:pt x="314" y="93"/>
                </a:cubicBezTo>
                <a:cubicBezTo>
                  <a:pt x="293" y="78"/>
                  <a:pt x="293" y="78"/>
                  <a:pt x="293" y="78"/>
                </a:cubicBezTo>
                <a:cubicBezTo>
                  <a:pt x="345" y="0"/>
                  <a:pt x="345" y="0"/>
                  <a:pt x="345" y="0"/>
                </a:cubicBezTo>
                <a:cubicBezTo>
                  <a:pt x="403" y="141"/>
                  <a:pt x="403" y="141"/>
                  <a:pt x="403" y="141"/>
                </a:cubicBezTo>
                <a:cubicBezTo>
                  <a:pt x="386" y="129"/>
                  <a:pt x="386" y="129"/>
                  <a:pt x="386" y="129"/>
                </a:cubicBezTo>
                <a:cubicBezTo>
                  <a:pt x="386" y="129"/>
                  <a:pt x="389" y="937"/>
                  <a:pt x="389" y="982"/>
                </a:cubicBezTo>
                <a:cubicBezTo>
                  <a:pt x="389" y="1027"/>
                  <a:pt x="381" y="1089"/>
                  <a:pt x="344" y="1109"/>
                </a:cubicBezTo>
                <a:cubicBezTo>
                  <a:pt x="308" y="1129"/>
                  <a:pt x="73" y="1251"/>
                  <a:pt x="73" y="1251"/>
                </a:cubicBezTo>
                <a:lnTo>
                  <a:pt x="0" y="1203"/>
                </a:lnTo>
                <a:close/>
              </a:path>
            </a:pathLst>
          </a:custGeom>
          <a:gradFill flip="none" rotWithShape="1">
            <a:gsLst>
              <a:gs pos="39000">
                <a:srgbClr val="A66BB9"/>
              </a:gs>
              <a:gs pos="96000">
                <a:srgbClr val="3E2146">
                  <a:alpha val="0"/>
                </a:srgbClr>
              </a:gs>
            </a:gsLst>
            <a:lin ang="7200000" scaled="0"/>
            <a:tileRect/>
          </a:gradFill>
          <a:ln w="3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85000"/>
                  <a:lumOff val="15000"/>
                </a:schemeClr>
              </a:solidFill>
            </a:endParaRPr>
          </a:p>
        </p:txBody>
      </p:sp>
      <p:sp>
        <p:nvSpPr>
          <p:cNvPr id="21" name="矩形 20">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研究成果</a:t>
            </a:r>
          </a:p>
        </p:txBody>
      </p:sp>
      <p:grpSp>
        <p:nvGrpSpPr>
          <p:cNvPr id="22" name="组合 21">
            <a:extLst>
              <a:ext uri="{FF2B5EF4-FFF2-40B4-BE49-F238E27FC236}">
                <a16:creationId xmlns:a16="http://schemas.microsoft.com/office/drawing/2014/main" id="{F2120066-49A3-4909-89EE-DDA903BBEDA7}"/>
              </a:ext>
            </a:extLst>
          </p:cNvPr>
          <p:cNvGrpSpPr/>
          <p:nvPr/>
        </p:nvGrpSpPr>
        <p:grpSpPr>
          <a:xfrm>
            <a:off x="559454" y="1368780"/>
            <a:ext cx="10354620" cy="5467844"/>
            <a:chOff x="747714" y="1983922"/>
            <a:chExt cx="10794510" cy="5467844"/>
          </a:xfrm>
        </p:grpSpPr>
        <p:grpSp>
          <p:nvGrpSpPr>
            <p:cNvPr id="24" name="组合 23">
              <a:extLst>
                <a:ext uri="{FF2B5EF4-FFF2-40B4-BE49-F238E27FC236}">
                  <a16:creationId xmlns:a16="http://schemas.microsoft.com/office/drawing/2014/main" id="{E8D8C5FB-2A6D-4290-85A7-AF4FFD84FFD0}"/>
                </a:ext>
              </a:extLst>
            </p:cNvPr>
            <p:cNvGrpSpPr/>
            <p:nvPr/>
          </p:nvGrpSpPr>
          <p:grpSpPr>
            <a:xfrm>
              <a:off x="747714" y="1983922"/>
              <a:ext cx="10794510" cy="5467844"/>
              <a:chOff x="1887176" y="1780605"/>
              <a:chExt cx="8158430" cy="5467844"/>
            </a:xfrm>
          </p:grpSpPr>
          <p:sp>
            <p:nvSpPr>
              <p:cNvPr id="26" name="矩形 25">
                <a:extLst>
                  <a:ext uri="{FF2B5EF4-FFF2-40B4-BE49-F238E27FC236}">
                    <a16:creationId xmlns:a16="http://schemas.microsoft.com/office/drawing/2014/main" id="{956392BF-A47F-4A2A-9339-1CEF0D779103}"/>
                  </a:ext>
                </a:extLst>
              </p:cNvPr>
              <p:cNvSpPr/>
              <p:nvPr/>
            </p:nvSpPr>
            <p:spPr>
              <a:xfrm>
                <a:off x="1887176" y="1980660"/>
                <a:ext cx="8158430" cy="5267789"/>
              </a:xfrm>
              <a:prstGeom prst="rect">
                <a:avLst/>
              </a:prstGeom>
              <a:noFill/>
            </p:spPr>
            <p:txBody>
              <a:bodyPr wrap="square" rtlCol="0">
                <a:spAutoFit/>
              </a:bodyPr>
              <a:lstStyle/>
              <a:p>
                <a:pPr>
                  <a:lnSpc>
                    <a:spcPct val="130000"/>
                  </a:lnSpc>
                  <a:buClr>
                    <a:srgbClr val="B88F4D"/>
                  </a:buClr>
                </a:pPr>
                <a:endPar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endParaRP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[1]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Y.F. Zhou, Z.Y. Lu, Y.Q. Mei, Y.B. Yang, J.Y. Qian, Y.M. Zhou. Unveiling the impact of unchanged modules across versions on the evaluation of within-project defect prediction models. Journal of Software: Evolution and Process, 2024: e2715. 【CCF-B】</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[2]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S.R. Liu, Z.Q. Guo, P. Zhang, Y.B. Yang, H.H. Liu, H.M. Lu, Y.H. Li, L. Chen, Y.M. Zhou. Towards a framework for reliable performance evaluation in defect prediction. Science of Computer Programming, 238, 2024: 103164. 【CCF-B】</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 </a:t>
                </a:r>
                <a:r>
                  <a:rPr lang="zh-CN" altLang="en-US" sz="1300" b="1">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刘旭同</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郭肇强</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刘释然</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张鹏</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卢红敏</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周毓明</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软件缺陷预测模型间的比较实验</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问题、进展与挑战</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软件学报</a:t>
                </a:r>
                <a:r>
                  <a:rPr lang="en-US" altLang="zh-CN" sz="1300">
                    <a:solidFill>
                      <a:schemeClr val="tx1">
                        <a:lumMod val="85000"/>
                        <a:lumOff val="15000"/>
                      </a:schemeClr>
                    </a:solidFill>
                    <a:latin typeface="宋体" panose="02010600030101010101" pitchFamily="2" charset="-122"/>
                    <a:ea typeface="宋体" panose="02010600030101010101" pitchFamily="2" charset="-122"/>
                    <a:cs typeface="Times New Roman" panose="02020603050405020304" pitchFamily="18" charset="0"/>
                  </a:rPr>
                  <a:t>, </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34(2), 2022: 582-625. </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[4] Y.F. Zhou,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Z.Q. Guo, Y.M. Zhou, C. Zhang, J.Y. Qian. Deep learning or classical machine learning? An empirical study on line-level software defect prediction. Journal of Software: Evolution and Process, 2024: e2696. 【CCF-B】</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[5] Z.Q. Guo, S.R. Liu,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W. Lai, M.L. Ma, X. Zhang, C. Ni, Y.B. Yang, Y.H. Li, L. Chen, G.Q. Zhou, Y.M. Zhou. Code-line-level bugginess identification: How far have we come, and how far have we yet to go? ACM Transactions on Software Engineering and Methodology, 32(4), 2023: 1-55 【CCF-A】</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[6] P. Zhang, Y. Wang,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Z.Y. Lu, Y.B. Yang, Y.H. Li, L. Chen, Z.Y. Wang, C.A. Sun, X. Yu, Y.M. Zhou. Assessing effectiveness of test suites: What do we know and what should we do? ACM Transactions on Software Engineering and Methodology, 33(4), 2023: 1-32 【CCF-A】</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[7] Z.Q. Guo, T.T. Tan, S.R. Liu,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W. Lai, Y.B. Yang, Y.H. Li, L. Chen, W. Dong, Y.M. Zhou. Mitigating false positive static analysis warnings: Progress, challenges, and opportunities. IEEE Transactions on Software Engineering, 49(12), 2023: 5154-5188 【CCF-A】</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[8] Y.Q. Mei,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Z.Y. Lu, Y.B. Yang, H.H. Liu, Y.M. Zhou. Cross-version defect prediction using threshold-based active learning. Journal of Software: Evolution and Process, 36(4), 2023: e2563. 【CCF-B】</a:t>
                </a:r>
              </a:p>
              <a:p>
                <a:pPr marL="171450" indent="-171450">
                  <a:lnSpc>
                    <a:spcPct val="130000"/>
                  </a:lnSpc>
                  <a:buClr>
                    <a:srgbClr val="B88F4D"/>
                  </a:buClr>
                  <a:buFont typeface="微软雅黑" panose="020B0503020204020204" pitchFamily="34" charset="-122"/>
                  <a:buChar char="o"/>
                </a:pP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[9] P. Zhang, Y. Wang, </a:t>
                </a:r>
                <a:r>
                  <a:rPr lang="en-US" altLang="zh-CN" sz="1300" b="1">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X.T. Liu</a:t>
                </a:r>
                <a:r>
                  <a:rPr lang="en-US" altLang="zh-CN" sz="1300">
                    <a:solidFill>
                      <a:schemeClr val="tx1">
                        <a:lumMod val="85000"/>
                        <a:lumOff val="15000"/>
                      </a:schemeClr>
                    </a:solidFill>
                    <a:latin typeface="Times New Roman" panose="02020603050405020304" pitchFamily="18" charset="0"/>
                    <a:ea typeface="微软雅黑" panose="020B0503020204020204" pitchFamily="34" charset="-122"/>
                    <a:cs typeface="Times New Roman" panose="02020603050405020304" pitchFamily="18" charset="0"/>
                  </a:rPr>
                  <a:t>, Y.H. Li, Y.B. Yang, Z.Y. Wang, X.Y. Zhou, L. Chen, Y.M. Zhou. Mutant reduction evaluation: what is there and what is missing? ACM Transactions on Software Engineering and Methodology, 31(4), 2022: 1-46. 【CCF-A】</a:t>
                </a:r>
              </a:p>
            </p:txBody>
          </p:sp>
          <p:sp>
            <p:nvSpPr>
              <p:cNvPr id="27" name="矩形 26">
                <a:extLst>
                  <a:ext uri="{FF2B5EF4-FFF2-40B4-BE49-F238E27FC236}">
                    <a16:creationId xmlns:a16="http://schemas.microsoft.com/office/drawing/2014/main" id="{8191A9BA-885C-4173-9784-9F28A6EDE8E3}"/>
                  </a:ext>
                </a:extLst>
              </p:cNvPr>
              <p:cNvSpPr/>
              <p:nvPr/>
            </p:nvSpPr>
            <p:spPr>
              <a:xfrm>
                <a:off x="1887176" y="1780605"/>
                <a:ext cx="4486464"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已发表论文学术期刊</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9</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篇，其中第一作者</a:t>
                </a:r>
                <a:r>
                  <a:rPr lang="en-US" altLang="zh-CN" sz="2000" b="1">
                    <a:solidFill>
                      <a:schemeClr val="tx1">
                        <a:lumMod val="85000"/>
                        <a:lumOff val="15000"/>
                      </a:schemeClr>
                    </a:solidFill>
                    <a:latin typeface="宋体" panose="02010600030101010101" pitchFamily="2" charset="-122"/>
                    <a:ea typeface="宋体" panose="02010600030101010101" pitchFamily="2" charset="-122"/>
                  </a:rPr>
                  <a:t>3</a:t>
                </a:r>
                <a:r>
                  <a:rPr lang="zh-CN" altLang="en-US" sz="2000" b="1">
                    <a:solidFill>
                      <a:schemeClr val="tx1">
                        <a:lumMod val="85000"/>
                        <a:lumOff val="15000"/>
                      </a:schemeClr>
                    </a:solidFill>
                    <a:latin typeface="宋体" panose="02010600030101010101" pitchFamily="2" charset="-122"/>
                    <a:ea typeface="宋体" panose="02010600030101010101" pitchFamily="2" charset="-122"/>
                  </a:rPr>
                  <a:t>篇：</a:t>
                </a:r>
              </a:p>
            </p:txBody>
          </p:sp>
        </p:grpSp>
        <p:sp>
          <p:nvSpPr>
            <p:cNvPr id="25" name="矩形 24">
              <a:extLst>
                <a:ext uri="{FF2B5EF4-FFF2-40B4-BE49-F238E27FC236}">
                  <a16:creationId xmlns:a16="http://schemas.microsoft.com/office/drawing/2014/main" id="{465B50E1-CDB4-45FF-B459-B51E30128145}"/>
                </a:ext>
              </a:extLst>
            </p:cNvPr>
            <p:cNvSpPr/>
            <p:nvPr/>
          </p:nvSpPr>
          <p:spPr>
            <a:xfrm>
              <a:off x="776996" y="4283164"/>
              <a:ext cx="3497461" cy="308995"/>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Tree>
    <p:custDataLst>
      <p:tags r:id="rId1"/>
    </p:custDataLst>
    <p:extLst>
      <p:ext uri="{BB962C8B-B14F-4D97-AF65-F5344CB8AC3E}">
        <p14:creationId xmlns:p14="http://schemas.microsoft.com/office/powerpoint/2010/main" val="40299104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致谢</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4"/>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Rectangle 3"/>
          <p:cNvSpPr txBox="1">
            <a:spLocks noChangeArrowheads="1"/>
          </p:cNvSpPr>
          <p:nvPr/>
        </p:nvSpPr>
        <p:spPr>
          <a:xfrm>
            <a:off x="2078996" y="1382250"/>
            <a:ext cx="3222381" cy="51608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icrosoft YaHei" charset="0"/>
                <a:ea typeface="Microsoft YaHei" charset="0"/>
                <a:cs typeface="Microsoft YaHei"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icrosoft YaHei" charset="0"/>
                <a:ea typeface="Microsoft YaHei" charset="0"/>
                <a:cs typeface="Microsoft YaHei"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zh-CN" altLang="en-US" sz="2000" b="1">
                <a:solidFill>
                  <a:srgbClr val="000000"/>
                </a:solidFill>
                <a:latin typeface="宋体" panose="02010600030101010101" pitchFamily="2" charset="-122"/>
                <a:ea typeface="宋体" panose="02010600030101010101" pitchFamily="2" charset="-122"/>
              </a:rPr>
              <a:t>答辩委员会</a:t>
            </a:r>
            <a:endParaRPr lang="en-US" altLang="zh-CN" sz="2000" b="1">
              <a:solidFill>
                <a:srgbClr val="000000"/>
              </a:solidFill>
              <a:latin typeface="宋体" panose="02010600030101010101" pitchFamily="2" charset="-122"/>
              <a:ea typeface="宋体" panose="02010600030101010101" pitchFamily="2" charset="-122"/>
            </a:endParaRPr>
          </a:p>
          <a:p>
            <a:pPr>
              <a:lnSpc>
                <a:spcPct val="150000"/>
              </a:lnSpc>
              <a:buNone/>
            </a:pPr>
            <a:r>
              <a:rPr lang="zh-CN" altLang="en-US" sz="1800">
                <a:solidFill>
                  <a:srgbClr val="000000"/>
                </a:solidFill>
                <a:latin typeface="宋体" panose="02010600030101010101" pitchFamily="2" charset="-122"/>
                <a:ea typeface="宋体" panose="02010600030101010101" pitchFamily="2" charset="-122"/>
              </a:rPr>
              <a:t>周  宇</a:t>
            </a:r>
            <a:r>
              <a:rPr lang="en-US" altLang="zh-CN" sz="1800">
                <a:solidFill>
                  <a:srgbClr val="000000"/>
                </a:solidFill>
                <a:latin typeface="宋体" panose="02010600030101010101" pitchFamily="2" charset="-122"/>
                <a:ea typeface="宋体" panose="02010600030101010101" pitchFamily="2" charset="-122"/>
              </a:rPr>
              <a:t>	</a:t>
            </a:r>
            <a:r>
              <a:rPr lang="zh-CN" altLang="en-US" sz="1800">
                <a:solidFill>
                  <a:srgbClr val="000000"/>
                </a:solidFill>
                <a:latin typeface="宋体" panose="02010600030101010101" pitchFamily="2" charset="-122"/>
                <a:ea typeface="宋体" panose="02010600030101010101" pitchFamily="2" charset="-122"/>
              </a:rPr>
              <a:t>          教授 </a:t>
            </a:r>
          </a:p>
          <a:p>
            <a:pPr>
              <a:lnSpc>
                <a:spcPct val="150000"/>
              </a:lnSpc>
              <a:buNone/>
            </a:pPr>
            <a:r>
              <a:rPr lang="zh-CN" altLang="en-US" sz="1800">
                <a:solidFill>
                  <a:srgbClr val="000000"/>
                </a:solidFill>
                <a:latin typeface="宋体" panose="02010600030101010101" pitchFamily="2" charset="-122"/>
                <a:ea typeface="宋体" panose="02010600030101010101" pitchFamily="2" charset="-122"/>
              </a:rPr>
              <a:t>汪  鹏</a:t>
            </a:r>
            <a:r>
              <a:rPr lang="en-US" altLang="zh-CN" sz="1800">
                <a:solidFill>
                  <a:srgbClr val="000000"/>
                </a:solidFill>
                <a:latin typeface="宋体" panose="02010600030101010101" pitchFamily="2" charset="-122"/>
                <a:ea typeface="宋体" panose="02010600030101010101" pitchFamily="2" charset="-122"/>
              </a:rPr>
              <a:t>	</a:t>
            </a:r>
            <a:r>
              <a:rPr lang="zh-CN" altLang="en-US" sz="1800">
                <a:solidFill>
                  <a:srgbClr val="000000"/>
                </a:solidFill>
                <a:latin typeface="宋体" panose="02010600030101010101" pitchFamily="2" charset="-122"/>
                <a:ea typeface="宋体" panose="02010600030101010101" pitchFamily="2" charset="-122"/>
              </a:rPr>
              <a:t>          教授 </a:t>
            </a:r>
            <a:r>
              <a:rPr lang="en-US" altLang="zh-CN" sz="1800">
                <a:solidFill>
                  <a:srgbClr val="000000"/>
                </a:solidFill>
                <a:latin typeface="宋体" panose="02010600030101010101" pitchFamily="2" charset="-122"/>
                <a:ea typeface="宋体" panose="02010600030101010101" pitchFamily="2" charset="-122"/>
              </a:rPr>
              <a:t>	</a:t>
            </a:r>
            <a:endParaRPr lang="zh-CN" altLang="en-US" sz="1800">
              <a:solidFill>
                <a:srgbClr val="000000"/>
              </a:solidFill>
              <a:latin typeface="宋体" panose="02010600030101010101" pitchFamily="2" charset="-122"/>
              <a:ea typeface="宋体" panose="02010600030101010101" pitchFamily="2" charset="-122"/>
            </a:endParaRPr>
          </a:p>
          <a:p>
            <a:pPr>
              <a:lnSpc>
                <a:spcPct val="150000"/>
              </a:lnSpc>
              <a:buNone/>
            </a:pPr>
            <a:r>
              <a:rPr lang="zh-CN" altLang="en-US" sz="1800">
                <a:solidFill>
                  <a:srgbClr val="000000"/>
                </a:solidFill>
                <a:latin typeface="宋体" panose="02010600030101010101" pitchFamily="2" charset="-122"/>
                <a:ea typeface="宋体" panose="02010600030101010101" pitchFamily="2" charset="-122"/>
              </a:rPr>
              <a:t>顾  庆</a:t>
            </a:r>
            <a:r>
              <a:rPr lang="en-US" altLang="zh-CN" sz="1800">
                <a:solidFill>
                  <a:srgbClr val="000000"/>
                </a:solidFill>
                <a:latin typeface="宋体" panose="02010600030101010101" pitchFamily="2" charset="-122"/>
                <a:ea typeface="宋体" panose="02010600030101010101" pitchFamily="2" charset="-122"/>
              </a:rPr>
              <a:t>	</a:t>
            </a:r>
            <a:r>
              <a:rPr lang="zh-CN" altLang="en-US" sz="1800">
                <a:solidFill>
                  <a:srgbClr val="000000"/>
                </a:solidFill>
                <a:latin typeface="宋体" panose="02010600030101010101" pitchFamily="2" charset="-122"/>
                <a:ea typeface="宋体" panose="02010600030101010101" pitchFamily="2" charset="-122"/>
              </a:rPr>
              <a:t>          教授 </a:t>
            </a:r>
          </a:p>
          <a:p>
            <a:pPr>
              <a:lnSpc>
                <a:spcPct val="150000"/>
              </a:lnSpc>
              <a:buNone/>
            </a:pPr>
            <a:r>
              <a:rPr lang="zh-CN" altLang="en-US" sz="1800">
                <a:solidFill>
                  <a:srgbClr val="000000"/>
                </a:solidFill>
                <a:latin typeface="宋体" panose="02010600030101010101" pitchFamily="2" charset="-122"/>
                <a:ea typeface="宋体" panose="02010600030101010101" pitchFamily="2" charset="-122"/>
              </a:rPr>
              <a:t>陈  林</a:t>
            </a:r>
            <a:r>
              <a:rPr lang="en-US" altLang="zh-CN" sz="1800">
                <a:solidFill>
                  <a:srgbClr val="000000"/>
                </a:solidFill>
                <a:latin typeface="宋体" panose="02010600030101010101" pitchFamily="2" charset="-122"/>
                <a:ea typeface="宋体" panose="02010600030101010101" pitchFamily="2" charset="-122"/>
              </a:rPr>
              <a:t>	</a:t>
            </a:r>
            <a:r>
              <a:rPr lang="zh-CN" altLang="en-US" sz="1800">
                <a:solidFill>
                  <a:srgbClr val="000000"/>
                </a:solidFill>
                <a:latin typeface="宋体" panose="02010600030101010101" pitchFamily="2" charset="-122"/>
                <a:ea typeface="宋体" panose="02010600030101010101" pitchFamily="2" charset="-122"/>
              </a:rPr>
              <a:t>        副教授 </a:t>
            </a:r>
          </a:p>
          <a:p>
            <a:pPr>
              <a:lnSpc>
                <a:spcPct val="150000"/>
              </a:lnSpc>
              <a:buNone/>
            </a:pPr>
            <a:r>
              <a:rPr lang="zh-CN" altLang="en-US" sz="1800">
                <a:solidFill>
                  <a:srgbClr val="000000"/>
                </a:solidFill>
                <a:latin typeface="宋体" panose="02010600030101010101" pitchFamily="2" charset="-122"/>
                <a:ea typeface="宋体" panose="02010600030101010101" pitchFamily="2" charset="-122"/>
              </a:rPr>
              <a:t>李言辉</a:t>
            </a:r>
            <a:r>
              <a:rPr lang="en-US" altLang="zh-CN" sz="1800">
                <a:solidFill>
                  <a:srgbClr val="000000"/>
                </a:solidFill>
                <a:latin typeface="宋体" panose="02010600030101010101" pitchFamily="2" charset="-122"/>
                <a:ea typeface="宋体" panose="02010600030101010101" pitchFamily="2" charset="-122"/>
              </a:rPr>
              <a:t>	</a:t>
            </a:r>
            <a:r>
              <a:rPr lang="zh-CN" altLang="en-US" sz="1800">
                <a:solidFill>
                  <a:srgbClr val="000000"/>
                </a:solidFill>
                <a:latin typeface="宋体" panose="02010600030101010101" pitchFamily="2" charset="-122"/>
                <a:ea typeface="宋体" panose="02010600030101010101" pitchFamily="2" charset="-122"/>
              </a:rPr>
              <a:t>  准聘助理教授 </a:t>
            </a:r>
            <a:endParaRPr lang="en-US" altLang="zh-CN" sz="2000" b="1">
              <a:solidFill>
                <a:srgbClr val="000000"/>
              </a:solidFill>
              <a:latin typeface="宋体" panose="02010600030101010101" pitchFamily="2" charset="-122"/>
              <a:ea typeface="宋体" panose="02010600030101010101" pitchFamily="2" charset="-122"/>
            </a:endParaRPr>
          </a:p>
          <a:p>
            <a:pPr>
              <a:lnSpc>
                <a:spcPct val="150000"/>
              </a:lnSpc>
              <a:buNone/>
            </a:pPr>
            <a:r>
              <a:rPr lang="en-US" altLang="zh-CN" sz="1800">
                <a:solidFill>
                  <a:srgbClr val="000000"/>
                </a:solidFill>
                <a:latin typeface="宋体" panose="02010600030101010101" pitchFamily="2" charset="-122"/>
                <a:ea typeface="宋体" panose="02010600030101010101" pitchFamily="2" charset="-122"/>
              </a:rPr>
              <a:t>		</a:t>
            </a:r>
            <a:r>
              <a:rPr lang="en-US" altLang="zh-CN" sz="2000">
                <a:solidFill>
                  <a:srgbClr val="000000"/>
                </a:solidFill>
                <a:latin typeface="宋体" panose="02010600030101010101" pitchFamily="2" charset="-122"/>
                <a:ea typeface="宋体" panose="02010600030101010101" pitchFamily="2" charset="-122"/>
              </a:rPr>
              <a:t>	</a:t>
            </a:r>
          </a:p>
        </p:txBody>
      </p:sp>
      <p:sp>
        <p:nvSpPr>
          <p:cNvPr id="9" name="Rectangle 3"/>
          <p:cNvSpPr txBox="1">
            <a:spLocks noChangeArrowheads="1"/>
          </p:cNvSpPr>
          <p:nvPr/>
        </p:nvSpPr>
        <p:spPr>
          <a:xfrm>
            <a:off x="6703564" y="1382250"/>
            <a:ext cx="3222381" cy="197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icrosoft YaHei" charset="0"/>
                <a:ea typeface="Microsoft YaHei" charset="0"/>
                <a:cs typeface="Microsoft YaHei"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icrosoft YaHei" charset="0"/>
                <a:ea typeface="Microsoft YaHei" charset="0"/>
                <a:cs typeface="Microsoft YaHei"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zh-CN" altLang="en-US" sz="2000" b="1">
                <a:solidFill>
                  <a:prstClr val="black"/>
                </a:solidFill>
                <a:latin typeface="宋体" panose="02010600030101010101" pitchFamily="2" charset="-122"/>
                <a:ea typeface="宋体" panose="02010600030101010101" pitchFamily="2" charset="-122"/>
              </a:rPr>
              <a:t>导师</a:t>
            </a:r>
            <a:endParaRPr lang="en-US" altLang="zh-CN" sz="2000" b="1">
              <a:solidFill>
                <a:prstClr val="black"/>
              </a:solidFill>
              <a:latin typeface="宋体" panose="02010600030101010101" pitchFamily="2" charset="-122"/>
              <a:ea typeface="宋体" panose="02010600030101010101" pitchFamily="2" charset="-122"/>
            </a:endParaRPr>
          </a:p>
          <a:p>
            <a:pPr>
              <a:lnSpc>
                <a:spcPct val="150000"/>
              </a:lnSpc>
              <a:buFontTx/>
              <a:buNone/>
            </a:pPr>
            <a:r>
              <a:rPr lang="zh-CN" altLang="en-US" sz="1800">
                <a:solidFill>
                  <a:prstClr val="black"/>
                </a:solidFill>
                <a:latin typeface="宋体" panose="02010600030101010101" pitchFamily="2" charset="-122"/>
                <a:ea typeface="宋体" panose="02010600030101010101" pitchFamily="2" charset="-122"/>
              </a:rPr>
              <a:t>周毓明</a:t>
            </a:r>
            <a:r>
              <a:rPr lang="en-US" altLang="zh-CN" sz="1800">
                <a:solidFill>
                  <a:prstClr val="black"/>
                </a:solidFill>
                <a:latin typeface="宋体" panose="02010600030101010101" pitchFamily="2" charset="-122"/>
                <a:ea typeface="宋体" panose="02010600030101010101" pitchFamily="2" charset="-122"/>
              </a:rPr>
              <a:t>	</a:t>
            </a:r>
            <a:r>
              <a:rPr lang="zh-CN" altLang="en-US" sz="1800">
                <a:solidFill>
                  <a:prstClr val="black"/>
                </a:solidFill>
                <a:latin typeface="宋体" panose="02010600030101010101" pitchFamily="2" charset="-122"/>
                <a:ea typeface="宋体" panose="02010600030101010101" pitchFamily="2" charset="-122"/>
              </a:rPr>
              <a:t>          教授 </a:t>
            </a:r>
          </a:p>
          <a:p>
            <a:pPr>
              <a:lnSpc>
                <a:spcPct val="150000"/>
              </a:lnSpc>
              <a:buNone/>
            </a:pPr>
            <a:r>
              <a:rPr lang="en-US" altLang="zh-CN" sz="1800">
                <a:solidFill>
                  <a:prstClr val="black"/>
                </a:solidFill>
                <a:latin typeface="宋体" panose="02010600030101010101" pitchFamily="2" charset="-122"/>
                <a:ea typeface="宋体" panose="02010600030101010101" pitchFamily="2" charset="-122"/>
              </a:rPr>
              <a:t>	</a:t>
            </a:r>
            <a:endParaRPr lang="zh-CN" altLang="en-US" sz="1800">
              <a:solidFill>
                <a:prstClr val="black"/>
              </a:solidFill>
              <a:latin typeface="宋体" panose="02010600030101010101" pitchFamily="2" charset="-122"/>
              <a:ea typeface="宋体" panose="02010600030101010101" pitchFamily="2" charset="-122"/>
            </a:endParaRPr>
          </a:p>
        </p:txBody>
      </p:sp>
      <p:sp>
        <p:nvSpPr>
          <p:cNvPr id="10" name="Rectangle 3"/>
          <p:cNvSpPr txBox="1">
            <a:spLocks noChangeArrowheads="1"/>
          </p:cNvSpPr>
          <p:nvPr/>
        </p:nvSpPr>
        <p:spPr>
          <a:xfrm>
            <a:off x="2078995" y="5116128"/>
            <a:ext cx="3222381" cy="197054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b="0" i="0" kern="1200">
                <a:solidFill>
                  <a:schemeClr val="tx1"/>
                </a:solidFill>
                <a:latin typeface="Microsoft YaHei" charset="0"/>
                <a:ea typeface="Microsoft YaHei" charset="0"/>
                <a:cs typeface="Microsoft YaHei"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b="0" i="0" kern="1200">
                <a:solidFill>
                  <a:schemeClr val="tx1"/>
                </a:solidFill>
                <a:latin typeface="Microsoft YaHei" charset="0"/>
                <a:ea typeface="Microsoft YaHei" charset="0"/>
                <a:cs typeface="Microsoft YaHei"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0" i="0" kern="1200">
                <a:solidFill>
                  <a:schemeClr val="tx1"/>
                </a:solidFill>
                <a:latin typeface="Microsoft YaHei" charset="0"/>
                <a:ea typeface="Microsoft YaHei" charset="0"/>
                <a:cs typeface="Microsoft YaHei"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b="0" i="0" kern="1200">
                <a:solidFill>
                  <a:schemeClr val="tx1"/>
                </a:solidFill>
                <a:latin typeface="Microsoft YaHei" charset="0"/>
                <a:ea typeface="Microsoft YaHei" charset="0"/>
                <a:cs typeface="Microsoft YaHei"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Tx/>
              <a:buNone/>
            </a:pPr>
            <a:r>
              <a:rPr lang="zh-CN" altLang="en-US" sz="2000" b="1">
                <a:solidFill>
                  <a:prstClr val="black"/>
                </a:solidFill>
                <a:latin typeface="宋体" panose="02010600030101010101" pitchFamily="2" charset="-122"/>
                <a:ea typeface="宋体" panose="02010600030101010101" pitchFamily="2" charset="-122"/>
              </a:rPr>
              <a:t>答辩秘书</a:t>
            </a:r>
            <a:endParaRPr lang="en-US" altLang="zh-CN" sz="2000" b="1">
              <a:solidFill>
                <a:prstClr val="black"/>
              </a:solidFill>
              <a:latin typeface="宋体" panose="02010600030101010101" pitchFamily="2" charset="-122"/>
              <a:ea typeface="宋体" panose="02010600030101010101" pitchFamily="2" charset="-122"/>
            </a:endParaRPr>
          </a:p>
          <a:p>
            <a:pPr>
              <a:lnSpc>
                <a:spcPct val="150000"/>
              </a:lnSpc>
              <a:buFontTx/>
              <a:buNone/>
            </a:pPr>
            <a:r>
              <a:rPr lang="zh-CN" altLang="en-US" sz="1800">
                <a:solidFill>
                  <a:prstClr val="black"/>
                </a:solidFill>
                <a:latin typeface="宋体" panose="02010600030101010101" pitchFamily="2" charset="-122"/>
                <a:ea typeface="宋体" panose="02010600030101010101" pitchFamily="2" charset="-122"/>
              </a:rPr>
              <a:t>杨已彪</a:t>
            </a:r>
            <a:r>
              <a:rPr lang="en-US" altLang="zh-CN" sz="1800">
                <a:solidFill>
                  <a:prstClr val="black"/>
                </a:solidFill>
                <a:latin typeface="宋体" panose="02010600030101010101" pitchFamily="2" charset="-122"/>
                <a:ea typeface="宋体" panose="02010600030101010101" pitchFamily="2" charset="-122"/>
              </a:rPr>
              <a:t>	</a:t>
            </a:r>
            <a:endParaRPr lang="zh-CN" altLang="en-US" sz="1800">
              <a:solidFill>
                <a:prstClr val="black"/>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9722346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76000">
              <a:srgbClr val="653673"/>
            </a:gs>
            <a:gs pos="100000">
              <a:srgbClr val="8C4BA0"/>
            </a:gs>
            <a:gs pos="20000">
              <a:srgbClr val="3E2146"/>
            </a:gs>
          </a:gsLst>
          <a:lin ang="5400000" scaled="0"/>
        </a:gradFill>
        <a:effectLst/>
      </p:bgPr>
    </p:bg>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3"/>
          <a:stretch>
            <a:fillRect/>
          </a:stretch>
        </p:blipFill>
        <p:spPr>
          <a:xfrm>
            <a:off x="9492615" y="-1282700"/>
            <a:ext cx="4442460" cy="4099560"/>
          </a:xfrm>
          <a:prstGeom prst="rect">
            <a:avLst/>
          </a:prstGeom>
        </p:spPr>
      </p:pic>
      <p:pic>
        <p:nvPicPr>
          <p:cNvPr id="15" name="图片 14" descr="logo-06 - 副本"/>
          <p:cNvPicPr>
            <a:picLocks noChangeAspect="1"/>
          </p:cNvPicPr>
          <p:nvPr/>
        </p:nvPicPr>
        <p:blipFill>
          <a:blip r:embed="rId4"/>
          <a:stretch>
            <a:fillRect/>
          </a:stretch>
        </p:blipFill>
        <p:spPr>
          <a:xfrm>
            <a:off x="-951230" y="3771900"/>
            <a:ext cx="3503930" cy="3232785"/>
          </a:xfrm>
          <a:prstGeom prst="rect">
            <a:avLst/>
          </a:prstGeom>
        </p:spPr>
      </p:pic>
      <p:sp>
        <p:nvSpPr>
          <p:cNvPr id="8" name="文本框 7"/>
          <p:cNvSpPr txBox="1"/>
          <p:nvPr/>
        </p:nvSpPr>
        <p:spPr>
          <a:xfrm>
            <a:off x="4045770" y="1814413"/>
            <a:ext cx="4820550" cy="4708981"/>
          </a:xfrm>
          <a:prstGeom prst="rect">
            <a:avLst/>
          </a:prstGeom>
          <a:noFill/>
        </p:spPr>
        <p:txBody>
          <a:bodyPr wrap="none" rtlCol="0">
            <a:spAutoFit/>
          </a:bodyPr>
          <a:lstStyle/>
          <a:p>
            <a:pPr algn="ctr">
              <a:lnSpc>
                <a:spcPct val="150000"/>
              </a:lnSpc>
            </a:pPr>
            <a:r>
              <a:rPr lang="zh-CN" altLang="en-US" sz="6000" b="1">
                <a:solidFill>
                  <a:srgbClr val="B88F4D"/>
                </a:solidFill>
                <a:latin typeface="宋体" panose="02010600030101010101" pitchFamily="2" charset="-122"/>
                <a:ea typeface="宋体" panose="02010600030101010101" pitchFamily="2" charset="-122"/>
              </a:rPr>
              <a:t>感谢各位专家</a:t>
            </a:r>
            <a:endParaRPr lang="en-US" altLang="zh-CN" sz="6000" b="1">
              <a:solidFill>
                <a:srgbClr val="B88F4D"/>
              </a:solidFill>
              <a:latin typeface="宋体" panose="02010600030101010101" pitchFamily="2" charset="-122"/>
              <a:ea typeface="宋体" panose="02010600030101010101" pitchFamily="2" charset="-122"/>
            </a:endParaRPr>
          </a:p>
          <a:p>
            <a:pPr algn="ctr">
              <a:lnSpc>
                <a:spcPct val="150000"/>
              </a:lnSpc>
            </a:pPr>
            <a:r>
              <a:rPr lang="zh-CN" altLang="en-US" sz="6000" b="1">
                <a:solidFill>
                  <a:srgbClr val="B88F4D"/>
                </a:solidFill>
                <a:latin typeface="宋体" panose="02010600030101010101" pitchFamily="2" charset="-122"/>
                <a:ea typeface="宋体" panose="02010600030101010101" pitchFamily="2" charset="-122"/>
              </a:rPr>
              <a:t>敬请批评指正</a:t>
            </a:r>
          </a:p>
          <a:p>
            <a:pPr algn="ctr"/>
            <a:endParaRPr lang="zh-CN" altLang="en-US" sz="6000" b="1">
              <a:solidFill>
                <a:srgbClr val="B88F4D"/>
              </a:solidFill>
              <a:latin typeface="宋体" panose="02010600030101010101" pitchFamily="2" charset="-122"/>
              <a:ea typeface="宋体" panose="02010600030101010101" pitchFamily="2" charset="-122"/>
            </a:endParaRPr>
          </a:p>
          <a:p>
            <a:pPr algn="ctr"/>
            <a:endParaRPr lang="zh-CN" altLang="en-US" sz="6000" b="1">
              <a:solidFill>
                <a:srgbClr val="B88F4D"/>
              </a:solidFill>
              <a:latin typeface="宋体" panose="02010600030101010101" pitchFamily="2" charset="-122"/>
              <a:ea typeface="宋体" panose="02010600030101010101" pitchFamily="2" charset="-122"/>
            </a:endParaRPr>
          </a:p>
        </p:txBody>
      </p:sp>
      <p:pic>
        <p:nvPicPr>
          <p:cNvPr id="3" name="图片 2" descr="logo-08"/>
          <p:cNvPicPr>
            <a:picLocks noChangeAspect="1"/>
          </p:cNvPicPr>
          <p:nvPr/>
        </p:nvPicPr>
        <p:blipFill>
          <a:blip r:embed="rId5"/>
          <a:stretch>
            <a:fillRect/>
          </a:stretch>
        </p:blipFill>
        <p:spPr>
          <a:xfrm>
            <a:off x="394970" y="5332730"/>
            <a:ext cx="4865370" cy="1885950"/>
          </a:xfrm>
          <a:prstGeom prst="rect">
            <a:avLst/>
          </a:prstGeom>
        </p:spPr>
      </p:pic>
      <p:pic>
        <p:nvPicPr>
          <p:cNvPr id="4" name="图片 3" descr="logo-08"/>
          <p:cNvPicPr>
            <a:picLocks noChangeAspect="1"/>
          </p:cNvPicPr>
          <p:nvPr/>
        </p:nvPicPr>
        <p:blipFill>
          <a:blip r:embed="rId5"/>
          <a:stretch>
            <a:fillRect/>
          </a:stretch>
        </p:blipFill>
        <p:spPr>
          <a:xfrm flipH="1">
            <a:off x="6907530" y="5332730"/>
            <a:ext cx="4865370" cy="1885950"/>
          </a:xfrm>
          <a:prstGeom prst="rect">
            <a:avLst/>
          </a:prstGeom>
        </p:spPr>
      </p:pic>
      <p:pic>
        <p:nvPicPr>
          <p:cNvPr id="21" name="图片 20" descr="logo_画板 1 副本 3"/>
          <p:cNvPicPr>
            <a:picLocks noChangeAspect="1"/>
          </p:cNvPicPr>
          <p:nvPr/>
        </p:nvPicPr>
        <p:blipFill>
          <a:blip r:embed="rId6"/>
          <a:stretch>
            <a:fillRect/>
          </a:stretch>
        </p:blipFill>
        <p:spPr>
          <a:xfrm>
            <a:off x="-9525" y="4988560"/>
            <a:ext cx="12233910" cy="1869440"/>
          </a:xfrm>
          <a:prstGeom prst="rect">
            <a:avLst/>
          </a:prstGeom>
        </p:spPr>
      </p:pic>
      <p:grpSp>
        <p:nvGrpSpPr>
          <p:cNvPr id="9" name="组合 8">
            <a:extLst>
              <a:ext uri="{FF2B5EF4-FFF2-40B4-BE49-F238E27FC236}">
                <a16:creationId xmlns:a16="http://schemas.microsoft.com/office/drawing/2014/main" id="{B7D95329-0050-BB31-E572-8F76E9A9F022}"/>
              </a:ext>
            </a:extLst>
          </p:cNvPr>
          <p:cNvGrpSpPr/>
          <p:nvPr/>
        </p:nvGrpSpPr>
        <p:grpSpPr>
          <a:xfrm>
            <a:off x="1065485" y="5350510"/>
            <a:ext cx="11124565" cy="1675130"/>
            <a:chOff x="1795" y="3279"/>
            <a:chExt cx="17519" cy="2638"/>
          </a:xfrm>
        </p:grpSpPr>
        <p:sp>
          <p:nvSpPr>
            <p:cNvPr id="10" name="文本框 9">
              <a:extLst>
                <a:ext uri="{FF2B5EF4-FFF2-40B4-BE49-F238E27FC236}">
                  <a16:creationId xmlns:a16="http://schemas.microsoft.com/office/drawing/2014/main" id="{323CBFE3-38D1-C26E-97B8-718865023169}"/>
                </a:ext>
              </a:extLst>
            </p:cNvPr>
            <p:cNvSpPr txBox="1"/>
            <p:nvPr/>
          </p:nvSpPr>
          <p:spPr>
            <a:xfrm>
              <a:off x="3754" y="4804"/>
              <a:ext cx="15560" cy="1113"/>
            </a:xfrm>
            <a:prstGeom prst="rect">
              <a:avLst/>
            </a:prstGeom>
            <a:noFill/>
          </p:spPr>
          <p:txBody>
            <a:bodyPr wrap="square" rtlCol="0" anchor="t">
              <a:spAutoFit/>
            </a:bodyPr>
            <a:lstStyle/>
            <a:p>
              <a:pPr algn="ctr"/>
              <a:endParaRPr lang="zh-CN" sz="4000" b="1">
                <a:solidFill>
                  <a:srgbClr val="69005D"/>
                </a:solidFill>
                <a:latin typeface="华文中宋" panose="02010600040101010101" charset="-122"/>
                <a:ea typeface="华文中宋" panose="02010600040101010101" charset="-122"/>
                <a:cs typeface="华文中宋" panose="02010600040101010101" charset="-122"/>
              </a:endParaRPr>
            </a:p>
          </p:txBody>
        </p:sp>
        <p:sp>
          <p:nvSpPr>
            <p:cNvPr id="11" name="文本框 10">
              <a:extLst>
                <a:ext uri="{FF2B5EF4-FFF2-40B4-BE49-F238E27FC236}">
                  <a16:creationId xmlns:a16="http://schemas.microsoft.com/office/drawing/2014/main" id="{F09EBB51-54A9-6F02-A482-386614E85B3B}"/>
                </a:ext>
              </a:extLst>
            </p:cNvPr>
            <p:cNvSpPr txBox="1"/>
            <p:nvPr/>
          </p:nvSpPr>
          <p:spPr>
            <a:xfrm>
              <a:off x="1795" y="3279"/>
              <a:ext cx="15560" cy="1113"/>
            </a:xfrm>
            <a:prstGeom prst="rect">
              <a:avLst/>
            </a:prstGeom>
            <a:noFill/>
          </p:spPr>
          <p:txBody>
            <a:bodyPr wrap="square" rtlCol="0" anchor="t">
              <a:spAutoFit/>
            </a:bodyPr>
            <a:lstStyle/>
            <a:p>
              <a:pPr algn="ctr"/>
              <a:endParaRPr lang="zh-CN" sz="4000" b="1">
                <a:solidFill>
                  <a:srgbClr val="69005D"/>
                </a:solidFill>
                <a:latin typeface="华文中宋" panose="02010600040101010101" charset="-122"/>
                <a:ea typeface="华文中宋" panose="02010600040101010101" charset="-122"/>
                <a:cs typeface="华文中宋" panose="02010600040101010101" charset="-122"/>
              </a:endParaRPr>
            </a:p>
          </p:txBody>
        </p:sp>
      </p:gr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F2120066-49A3-4909-89EE-DDA903BBEDA7}"/>
              </a:ext>
            </a:extLst>
          </p:cNvPr>
          <p:cNvGrpSpPr/>
          <p:nvPr/>
        </p:nvGrpSpPr>
        <p:grpSpPr>
          <a:xfrm>
            <a:off x="559456" y="1499508"/>
            <a:ext cx="4025375" cy="2631641"/>
            <a:chOff x="747714" y="1983922"/>
            <a:chExt cx="3526743" cy="2631641"/>
          </a:xfrm>
        </p:grpSpPr>
        <p:sp>
          <p:nvSpPr>
            <p:cNvPr id="46" name="矩形 45">
              <a:extLst>
                <a:ext uri="{FF2B5EF4-FFF2-40B4-BE49-F238E27FC236}">
                  <a16:creationId xmlns:a16="http://schemas.microsoft.com/office/drawing/2014/main" id="{8191A9BA-885C-4173-9784-9F28A6EDE8E3}"/>
                </a:ext>
              </a:extLst>
            </p:cNvPr>
            <p:cNvSpPr/>
            <p:nvPr/>
          </p:nvSpPr>
          <p:spPr>
            <a:xfrm>
              <a:off x="747714" y="1983922"/>
              <a:ext cx="2274062" cy="400110"/>
            </a:xfrm>
            <a:prstGeom prst="rect">
              <a:avLst/>
            </a:prstGeom>
            <a:noFill/>
          </p:spPr>
          <p:txBody>
            <a:bodyPr wrap="none" rtlCol="0">
              <a:spAutoFit/>
            </a:bodyPr>
            <a:lstStyle/>
            <a:p>
              <a:pPr marL="342900" lvl="0" indent="-342900">
                <a:buClr>
                  <a:srgbClr val="B88F4D"/>
                </a:buClr>
                <a:buFont typeface="Wingdings" panose="05000000000000000000" pitchFamily="2" charset="2"/>
                <a:buChar char="n"/>
              </a:pPr>
              <a:r>
                <a:rPr lang="zh-CN" altLang="en-US" sz="2000" b="1">
                  <a:solidFill>
                    <a:schemeClr val="tx1">
                      <a:lumMod val="85000"/>
                      <a:lumOff val="15000"/>
                    </a:schemeClr>
                  </a:solidFill>
                  <a:latin typeface="宋体" panose="02010600030101010101" pitchFamily="2" charset="-122"/>
                  <a:ea typeface="宋体" panose="02010600030101010101" pitchFamily="2" charset="-122"/>
                </a:rPr>
                <a:t>软件缺陷预测场景</a:t>
              </a:r>
            </a:p>
          </p:txBody>
        </p:sp>
        <p:sp>
          <p:nvSpPr>
            <p:cNvPr id="49" name="矩形 4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研究背景</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cxnSp>
        <p:nvCxnSpPr>
          <p:cNvPr id="28" name="直接连接符 27">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681A7A5D-8F40-439D-A899-4B7B581D423C}"/>
              </a:ext>
            </a:extLst>
          </p:cNvPr>
          <p:cNvPicPr>
            <a:picLocks noChangeAspect="1"/>
          </p:cNvPicPr>
          <p:nvPr/>
        </p:nvPicPr>
        <p:blipFill>
          <a:blip r:embed="rId6"/>
          <a:stretch>
            <a:fillRect/>
          </a:stretch>
        </p:blipFill>
        <p:spPr>
          <a:xfrm>
            <a:off x="6186495" y="1579094"/>
            <a:ext cx="5908374" cy="3429000"/>
          </a:xfrm>
          <a:prstGeom prst="rect">
            <a:avLst/>
          </a:prstGeom>
        </p:spPr>
      </p:pic>
      <p:sp>
        <p:nvSpPr>
          <p:cNvPr id="18" name="文本框 17">
            <a:extLst>
              <a:ext uri="{FF2B5EF4-FFF2-40B4-BE49-F238E27FC236}">
                <a16:creationId xmlns:a16="http://schemas.microsoft.com/office/drawing/2014/main" id="{98DD6BF9-BA2C-4F9E-9C8B-C46C22222B73}"/>
              </a:ext>
            </a:extLst>
          </p:cNvPr>
          <p:cNvSpPr txBox="1"/>
          <p:nvPr/>
        </p:nvSpPr>
        <p:spPr>
          <a:xfrm>
            <a:off x="7449252" y="5051665"/>
            <a:ext cx="3382860" cy="338554"/>
          </a:xfrm>
          <a:prstGeom prst="rect">
            <a:avLst/>
          </a:prstGeom>
          <a:noFill/>
        </p:spPr>
        <p:txBody>
          <a:bodyPr wrap="square">
            <a:spAutoFit/>
          </a:bodyPr>
          <a:lstStyle/>
          <a:p>
            <a:pPr algn="ctr"/>
            <a:r>
              <a:rPr lang="en-US" altLang="zh-CN" sz="1600" i="0" u="none" strike="noStrike" baseline="0">
                <a:latin typeface="仿宋" panose="02010609060101010101" pitchFamily="49" charset="-122"/>
                <a:ea typeface="仿宋" panose="02010609060101010101" pitchFamily="49" charset="-122"/>
              </a:rPr>
              <a:t>2021-2024 </a:t>
            </a:r>
            <a:r>
              <a:rPr lang="zh-CN" altLang="en-US" sz="1600" i="0" u="none" strike="noStrike" baseline="0">
                <a:latin typeface="仿宋" panose="02010609060101010101" pitchFamily="49" charset="-122"/>
                <a:ea typeface="仿宋" panose="02010609060101010101" pitchFamily="49" charset="-122"/>
              </a:rPr>
              <a:t>年缺陷预测场景频次</a:t>
            </a:r>
            <a:endParaRPr lang="zh-CN" altLang="en-US" sz="1600">
              <a:latin typeface="仿宋" panose="02010609060101010101" pitchFamily="49" charset="-122"/>
              <a:ea typeface="仿宋" panose="02010609060101010101" pitchFamily="49" charset="-122"/>
            </a:endParaRPr>
          </a:p>
        </p:txBody>
      </p:sp>
      <p:sp>
        <p:nvSpPr>
          <p:cNvPr id="19" name="矩形 18">
            <a:extLst>
              <a:ext uri="{FF2B5EF4-FFF2-40B4-BE49-F238E27FC236}">
                <a16:creationId xmlns:a16="http://schemas.microsoft.com/office/drawing/2014/main" id="{CA695378-3827-4E14-824F-0FBD0794F505}"/>
              </a:ext>
            </a:extLst>
          </p:cNvPr>
          <p:cNvSpPr/>
          <p:nvPr/>
        </p:nvSpPr>
        <p:spPr>
          <a:xfrm>
            <a:off x="874467" y="2028007"/>
            <a:ext cx="5312028" cy="3309817"/>
          </a:xfrm>
          <a:prstGeom prst="rect">
            <a:avLst/>
          </a:prstGeom>
          <a:noFill/>
        </p:spPr>
        <p:txBody>
          <a:bodyPr wrap="square" rtlCol="0">
            <a:spAutoFit/>
          </a:bodyPr>
          <a:lstStyle/>
          <a:p>
            <a:pPr marL="171450" indent="-171450">
              <a:buClr>
                <a:srgbClr val="B88F4D"/>
              </a:buClr>
              <a:buFont typeface="微软雅黑" panose="020B0503020204020204" pitchFamily="34" charset="-122"/>
              <a:buChar char="o"/>
            </a:pPr>
            <a:r>
              <a:rPr lang="zh-CN" altLang="en-US">
                <a:solidFill>
                  <a:srgbClr val="000000"/>
                </a:solidFill>
                <a:latin typeface="宋体" panose="02010600030101010101" pitchFamily="2" charset="-122"/>
                <a:ea typeface="宋体" panose="02010600030101010101" pitchFamily="2" charset="-122"/>
              </a:rPr>
              <a:t>跨版本缺陷预测 </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15.8% </a:t>
            </a:r>
          </a:p>
          <a:p>
            <a:pPr>
              <a:buClr>
                <a:srgbClr val="B88F4D"/>
              </a:buClr>
            </a:pP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(Cross-Version Defect Prediction, CVDP)</a:t>
            </a:r>
          </a:p>
          <a:p>
            <a:pPr>
              <a:lnSpc>
                <a:spcPct val="150000"/>
              </a:lnSpc>
              <a:buClr>
                <a:srgbClr val="B88F4D"/>
              </a:buClr>
            </a:pPr>
            <a:endParaRPr lang="en-US" altLang="zh-CN">
              <a:solidFill>
                <a:srgbClr val="000000"/>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r>
              <a:rPr lang="zh-CN" altLang="en-US">
                <a:solidFill>
                  <a:srgbClr val="000000"/>
                </a:solidFill>
                <a:latin typeface="宋体" panose="02010600030101010101" pitchFamily="2" charset="-122"/>
                <a:ea typeface="宋体" panose="02010600030101010101" pitchFamily="2" charset="-122"/>
              </a:rPr>
              <a:t>跨项目缺陷预测 </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19.7% </a:t>
            </a:r>
          </a:p>
          <a:p>
            <a:pPr>
              <a:buClr>
                <a:srgbClr val="B88F4D"/>
              </a:buClr>
            </a:pP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(Cross-Project Defect Prediction, CPDP)</a:t>
            </a:r>
          </a:p>
          <a:p>
            <a:pPr marL="171450" indent="-171450">
              <a:buClr>
                <a:srgbClr val="B88F4D"/>
              </a:buClr>
              <a:buFont typeface="微软雅黑" panose="020B0503020204020204" pitchFamily="34" charset="-122"/>
              <a:buChar char="o"/>
            </a:pPr>
            <a:endParaRPr lang="en-US" altLang="zh-CN">
              <a:solidFill>
                <a:srgbClr val="000000"/>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r>
              <a:rPr lang="zh-CN" altLang="en-US">
                <a:solidFill>
                  <a:srgbClr val="000000"/>
                </a:solidFill>
                <a:latin typeface="宋体" panose="02010600030101010101" pitchFamily="2" charset="-122"/>
                <a:ea typeface="宋体" panose="02010600030101010101" pitchFamily="2" charset="-122"/>
              </a:rPr>
              <a:t>即时缺陷预测 </a:t>
            </a: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27.6% </a:t>
            </a:r>
          </a:p>
          <a:p>
            <a:pPr>
              <a:buClr>
                <a:srgbClr val="B88F4D"/>
              </a:buClr>
            </a:pPr>
            <a:r>
              <a:rPr lang="en-US" altLang="zh-CN">
                <a:solidFill>
                  <a:srgbClr val="000000"/>
                </a:solidFill>
                <a:latin typeface="Times New Roman" panose="02020603050405020304" pitchFamily="18" charset="0"/>
                <a:ea typeface="宋体" panose="02010600030101010101" pitchFamily="2" charset="-122"/>
                <a:cs typeface="Times New Roman" panose="02020603050405020304" pitchFamily="18" charset="0"/>
              </a:rPr>
              <a:t>(Just-In-Time Defect Prediction, JIT-SDP)</a:t>
            </a:r>
          </a:p>
          <a:p>
            <a:pPr marL="171450" indent="-171450">
              <a:buClr>
                <a:srgbClr val="B88F4D"/>
              </a:buClr>
              <a:buFont typeface="微软雅黑" panose="020B0503020204020204" pitchFamily="34" charset="-122"/>
              <a:buChar char="o"/>
            </a:pPr>
            <a:endParaRPr lang="en-US" altLang="zh-CN">
              <a:solidFill>
                <a:srgbClr val="000000"/>
              </a:solidFill>
              <a:latin typeface="宋体" panose="02010600030101010101" pitchFamily="2" charset="-122"/>
              <a:ea typeface="宋体" panose="02010600030101010101" pitchFamily="2" charset="-122"/>
            </a:endParaRPr>
          </a:p>
          <a:p>
            <a:pPr marL="171450" indent="-171450">
              <a:buClr>
                <a:srgbClr val="B88F4D"/>
              </a:buClr>
              <a:buFont typeface="微软雅黑" panose="020B0503020204020204" pitchFamily="34" charset="-122"/>
              <a:buChar char="o"/>
            </a:pPr>
            <a:r>
              <a:rPr lang="en-US" altLang="zh-CN">
                <a:solidFill>
                  <a:srgbClr val="0000FF"/>
                </a:solidFill>
                <a:latin typeface="宋体" panose="02010600030101010101" pitchFamily="2" charset="-122"/>
                <a:ea typeface="宋体" panose="02010600030101010101" pitchFamily="2" charset="-122"/>
              </a:rPr>
              <a:t>75%</a:t>
            </a:r>
            <a:r>
              <a:rPr lang="zh-CN" altLang="en-US">
                <a:solidFill>
                  <a:srgbClr val="000000"/>
                </a:solidFill>
                <a:latin typeface="宋体" panose="02010600030101010101" pitchFamily="2" charset="-122"/>
                <a:ea typeface="宋体" panose="02010600030101010101" pitchFamily="2" charset="-122"/>
              </a:rPr>
              <a:t>的论文使用了这三种场景之一进行模型评估</a:t>
            </a:r>
            <a:endParaRPr lang="en-US" altLang="zh-CN">
              <a:solidFill>
                <a:srgbClr val="000000"/>
              </a:solidFill>
              <a:latin typeface="宋体" panose="02010600030101010101" pitchFamily="2" charset="-122"/>
              <a:ea typeface="宋体" panose="02010600030101010101" pitchFamily="2" charset="-122"/>
            </a:endParaRPr>
          </a:p>
          <a:p>
            <a:pPr marL="171450" indent="-171450">
              <a:lnSpc>
                <a:spcPct val="130000"/>
              </a:lnSpc>
              <a:buClr>
                <a:srgbClr val="B88F4D"/>
              </a:buClr>
              <a:buFont typeface="微软雅黑" panose="020B0503020204020204" pitchFamily="34" charset="-122"/>
              <a:buChar char="o"/>
            </a:pPr>
            <a:endParaRPr lang="en-US" altLang="zh-CN">
              <a:solidFill>
                <a:srgbClr val="000000"/>
              </a:soli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395847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研究内容</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27" name="矩形 26"/>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35" name="矩形 3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36" name="组合 35">
            <a:extLst>
              <a:ext uri="{FF2B5EF4-FFF2-40B4-BE49-F238E27FC236}">
                <a16:creationId xmlns:a16="http://schemas.microsoft.com/office/drawing/2014/main" id="{F2120066-49A3-4909-89EE-DDA903BBEDA7}"/>
              </a:ext>
            </a:extLst>
          </p:cNvPr>
          <p:cNvGrpSpPr/>
          <p:nvPr/>
        </p:nvGrpSpPr>
        <p:grpSpPr>
          <a:xfrm>
            <a:off x="559456" y="1499508"/>
            <a:ext cx="11861144" cy="2631641"/>
            <a:chOff x="747714" y="1983922"/>
            <a:chExt cx="5162270" cy="2631641"/>
          </a:xfrm>
        </p:grpSpPr>
        <p:grpSp>
          <p:nvGrpSpPr>
            <p:cNvPr id="37" name="组合 36">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39" name="矩形 38">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40" name="矩形 39">
                <a:extLst>
                  <a:ext uri="{FF2B5EF4-FFF2-40B4-BE49-F238E27FC236}">
                    <a16:creationId xmlns:a16="http://schemas.microsoft.com/office/drawing/2014/main" id="{8191A9BA-885C-4173-9784-9F28A6EDE8E3}"/>
                  </a:ext>
                </a:extLst>
              </p:cNvPr>
              <p:cNvSpPr/>
              <p:nvPr/>
            </p:nvSpPr>
            <p:spPr>
              <a:xfrm>
                <a:off x="1887176" y="1780605"/>
                <a:ext cx="933942" cy="707886"/>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latin typeface="宋体" panose="02010600030101010101" pitchFamily="2" charset="-122"/>
                    <a:ea typeface="宋体" panose="02010600030101010101" pitchFamily="2" charset="-122"/>
                  </a:rPr>
                  <a:t>本文的主要研究工作</a:t>
                </a:r>
              </a:p>
              <a:p>
                <a:pPr lvl="0">
                  <a:buClr>
                    <a:srgbClr val="B88F4D"/>
                  </a:buClr>
                </a:pPr>
                <a:endParaRPr lang="zh-CN" altLang="en-US" sz="20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8" name="矩形 37">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48" name="矩形 47"/>
          <p:cNvSpPr/>
          <p:nvPr/>
        </p:nvSpPr>
        <p:spPr>
          <a:xfrm>
            <a:off x="3048000" y="4012906"/>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56" name="矩形 55"/>
          <p:cNvSpPr/>
          <p:nvPr/>
        </p:nvSpPr>
        <p:spPr>
          <a:xfrm>
            <a:off x="3115280" y="6312148"/>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cxnSp>
        <p:nvCxnSpPr>
          <p:cNvPr id="17" name="直接连接符 16">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956392BF-A47F-4A2A-9339-1CEF0D779103}"/>
              </a:ext>
            </a:extLst>
          </p:cNvPr>
          <p:cNvSpPr/>
          <p:nvPr/>
        </p:nvSpPr>
        <p:spPr>
          <a:xfrm>
            <a:off x="874466" y="2028007"/>
            <a:ext cx="4030043" cy="4067460"/>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  跨版本模型评价方法</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  跨项目模型评价方法</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  即时预测模型评价方法</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3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3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p:txBody>
      </p:sp>
      <p:pic>
        <p:nvPicPr>
          <p:cNvPr id="2" name="图片 1">
            <a:extLst>
              <a:ext uri="{FF2B5EF4-FFF2-40B4-BE49-F238E27FC236}">
                <a16:creationId xmlns:a16="http://schemas.microsoft.com/office/drawing/2014/main" id="{BE0A9721-DCF4-4BF9-90A8-C4B1E981BC1E}"/>
              </a:ext>
            </a:extLst>
          </p:cNvPr>
          <p:cNvPicPr>
            <a:picLocks noChangeAspect="1"/>
          </p:cNvPicPr>
          <p:nvPr/>
        </p:nvPicPr>
        <p:blipFill>
          <a:blip r:embed="rId6"/>
          <a:stretch>
            <a:fillRect/>
          </a:stretch>
        </p:blipFill>
        <p:spPr>
          <a:xfrm>
            <a:off x="3761326" y="1148827"/>
            <a:ext cx="8098077" cy="4656289"/>
          </a:xfrm>
          <a:prstGeom prst="rect">
            <a:avLst/>
          </a:prstGeom>
        </p:spPr>
      </p:pic>
    </p:spTree>
    <p:custDataLst>
      <p:tags r:id="rId1"/>
    </p:custDataLst>
    <p:extLst>
      <p:ext uri="{BB962C8B-B14F-4D97-AF65-F5344CB8AC3E}">
        <p14:creationId xmlns:p14="http://schemas.microsoft.com/office/powerpoint/2010/main" val="1216285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logo-05"/>
          <p:cNvPicPr>
            <a:picLocks noChangeAspect="1"/>
          </p:cNvPicPr>
          <p:nvPr/>
        </p:nvPicPr>
        <p:blipFill>
          <a:blip r:embed="rId6"/>
          <a:stretch>
            <a:fillRect/>
          </a:stretch>
        </p:blipFill>
        <p:spPr>
          <a:xfrm>
            <a:off x="860425" y="-2076450"/>
            <a:ext cx="4729480" cy="4364355"/>
          </a:xfrm>
          <a:prstGeom prst="rect">
            <a:avLst/>
          </a:prstGeom>
        </p:spPr>
      </p:pic>
      <p:pic>
        <p:nvPicPr>
          <p:cNvPr id="8" name="图片 7" descr="logo-05"/>
          <p:cNvPicPr>
            <a:picLocks noChangeAspect="1"/>
          </p:cNvPicPr>
          <p:nvPr/>
        </p:nvPicPr>
        <p:blipFill>
          <a:blip r:embed="rId6"/>
          <a:stretch>
            <a:fillRect/>
          </a:stretch>
        </p:blipFill>
        <p:spPr>
          <a:xfrm rot="9900000">
            <a:off x="6692900" y="4460240"/>
            <a:ext cx="4729480" cy="4364355"/>
          </a:xfrm>
          <a:prstGeom prst="rect">
            <a:avLst/>
          </a:prstGeom>
        </p:spPr>
      </p:pic>
      <p:sp>
        <p:nvSpPr>
          <p:cNvPr id="9" name="矩形 8">
            <a:extLst>
              <a:ext uri="{FF2B5EF4-FFF2-40B4-BE49-F238E27FC236}">
                <a16:creationId xmlns:a16="http://schemas.microsoft.com/office/drawing/2014/main" id="{A65D1031-ECF7-49BF-831B-08DCB938302F}"/>
              </a:ext>
            </a:extLst>
          </p:cNvPr>
          <p:cNvSpPr/>
          <p:nvPr/>
        </p:nvSpPr>
        <p:spPr>
          <a:xfrm>
            <a:off x="0" y="1227455"/>
            <a:ext cx="12192000" cy="4322446"/>
          </a:xfrm>
          <a:prstGeom prst="rect">
            <a:avLst/>
          </a:prstGeom>
          <a:solidFill>
            <a:schemeClr val="bg1"/>
          </a:solidFill>
          <a:ln>
            <a:noFill/>
          </a:ln>
          <a:effectLst>
            <a:outerShdw blurRad="76200" sx="102000" sy="102000" algn="ctr" rotWithShape="0">
              <a:prstClr val="black">
                <a:alpha val="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C8FBB36E-663C-4271-8F1D-D8EB45B4498C}"/>
              </a:ext>
            </a:extLst>
          </p:cNvPr>
          <p:cNvSpPr/>
          <p:nvPr/>
        </p:nvSpPr>
        <p:spPr>
          <a:xfrm>
            <a:off x="0" y="1227455"/>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A0999622-0D78-47FA-A6E4-A22DABBEBBE4}"/>
              </a:ext>
            </a:extLst>
          </p:cNvPr>
          <p:cNvSpPr/>
          <p:nvPr/>
        </p:nvSpPr>
        <p:spPr>
          <a:xfrm>
            <a:off x="0" y="5513901"/>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extBox 2"/>
          <p:cNvSpPr txBox="1"/>
          <p:nvPr>
            <p:custDataLst>
              <p:tags r:id="rId2"/>
            </p:custDataLst>
          </p:nvPr>
        </p:nvSpPr>
        <p:spPr>
          <a:xfrm>
            <a:off x="3688785" y="2857044"/>
            <a:ext cx="1487170" cy="1240790"/>
          </a:xfrm>
          <a:prstGeom prst="rect">
            <a:avLst/>
          </a:prstGeom>
          <a:noFill/>
        </p:spPr>
        <p:txBody>
          <a:bodyPr wrap="square" lIns="91440" tIns="45720" rIns="91440" bIns="45720" rtlCol="0" anchor="ctr"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R="0" algn="ctr" defTabSz="914400" fontAlgn="auto">
              <a:lnSpc>
                <a:spcPct val="100000"/>
              </a:lnSpc>
              <a:spcBef>
                <a:spcPts val="0"/>
              </a:spcBef>
              <a:spcAft>
                <a:spcPts val="0"/>
              </a:spcAft>
              <a:buClrTx/>
              <a:buSzTx/>
              <a:buFontTx/>
            </a:pPr>
            <a:r>
              <a:rPr lang="en-US" altLang="zh-CN" sz="7200" b="1" spc="200">
                <a:solidFill>
                  <a:srgbClr val="B88F4D"/>
                </a:solidFill>
                <a:latin typeface="Arial" panose="020B0604020202020204" pitchFamily="34" charset="0"/>
                <a:ea typeface="微软雅黑" panose="020B0503020204020204" pitchFamily="34" charset="-122"/>
                <a:cs typeface="Arial" panose="020B0604020202020204" pitchFamily="34" charset="0"/>
                <a:sym typeface="+mn-lt"/>
              </a:rPr>
              <a:t>02</a:t>
            </a:r>
          </a:p>
        </p:txBody>
      </p:sp>
      <p:sp>
        <p:nvSpPr>
          <p:cNvPr id="13" name="标题 12"/>
          <p:cNvSpPr>
            <a:spLocks noGrp="1"/>
          </p:cNvSpPr>
          <p:nvPr>
            <p:custDataLst>
              <p:tags r:id="rId3"/>
            </p:custDataLst>
          </p:nvPr>
        </p:nvSpPr>
        <p:spPr>
          <a:xfrm>
            <a:off x="4154789" y="3172066"/>
            <a:ext cx="8228964" cy="835660"/>
          </a:xfrm>
          <a:prstGeom prst="rect">
            <a:avLst/>
          </a:prstGeom>
        </p:spPr>
        <p:txBody>
          <a:bodyPr vert="horz" lIns="90170" tIns="46990" rIns="90170" bIns="46990" rtlCol="0" anchor="ctr" anchorCtr="0">
            <a:noAutofit/>
          </a:bodyPr>
          <a:lst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pitchFamily="34" charset="-122"/>
                <a:cs typeface="+mj-cs"/>
              </a:defRPr>
            </a:lvl1pPr>
          </a:lstStyle>
          <a:p>
            <a:pPr algn="ctr">
              <a:lnSpc>
                <a:spcPct val="120000"/>
              </a:lnSpc>
            </a:pPr>
            <a:r>
              <a:rPr lang="zh-CN" altLang="en-US" sz="4000">
                <a:latin typeface="宋体" panose="02010600030101010101" pitchFamily="2" charset="-122"/>
                <a:ea typeface="宋体" panose="02010600030101010101" pitchFamily="2" charset="-122"/>
              </a:rPr>
              <a:t>基于非同源测训模块的</a:t>
            </a:r>
            <a:endParaRPr lang="en-US" altLang="zh-CN" sz="4000">
              <a:latin typeface="宋体" panose="02010600030101010101" pitchFamily="2" charset="-122"/>
              <a:ea typeface="宋体" panose="02010600030101010101" pitchFamily="2" charset="-122"/>
            </a:endParaRPr>
          </a:p>
          <a:p>
            <a:pPr algn="ctr">
              <a:lnSpc>
                <a:spcPct val="120000"/>
              </a:lnSpc>
            </a:pPr>
            <a:r>
              <a:rPr lang="zh-CN" altLang="en-US" sz="4000">
                <a:latin typeface="宋体" panose="02010600030101010101" pitchFamily="2" charset="-122"/>
                <a:ea typeface="宋体" panose="02010600030101010101" pitchFamily="2" charset="-122"/>
              </a:rPr>
              <a:t>跨版本模型评价方法</a:t>
            </a:r>
            <a:endParaRPr lang="en-US" altLang="zh-CN" sz="4000">
              <a:latin typeface="宋体" panose="02010600030101010101" pitchFamily="2" charset="-122"/>
              <a:ea typeface="宋体" panose="02010600030101010101" pitchFamily="2" charset="-122"/>
            </a:endParaRPr>
          </a:p>
        </p:txBody>
      </p:sp>
      <p:pic>
        <p:nvPicPr>
          <p:cNvPr id="18" name="图片 17" descr="logo-15"/>
          <p:cNvPicPr>
            <a:picLocks noChangeAspect="1"/>
          </p:cNvPicPr>
          <p:nvPr/>
        </p:nvPicPr>
        <p:blipFill rotWithShape="1">
          <a:blip r:embed="rId7"/>
          <a:srcRect t="1631" r="50592"/>
          <a:stretch/>
        </p:blipFill>
        <p:spPr>
          <a:xfrm>
            <a:off x="1279677" y="2710498"/>
            <a:ext cx="1376377" cy="1537861"/>
          </a:xfrm>
          <a:prstGeom prst="rect">
            <a:avLst/>
          </a:prstGeom>
        </p:spPr>
      </p:pic>
      <p:cxnSp>
        <p:nvCxnSpPr>
          <p:cNvPr id="19" name="直接连接符 18"/>
          <p:cNvCxnSpPr/>
          <p:nvPr/>
        </p:nvCxnSpPr>
        <p:spPr>
          <a:xfrm>
            <a:off x="3225165" y="2766372"/>
            <a:ext cx="0" cy="1451610"/>
          </a:xfrm>
          <a:prstGeom prst="line">
            <a:avLst/>
          </a:prstGeom>
          <a:ln w="9525">
            <a:solidFill>
              <a:srgbClr val="B88F4D"/>
            </a:solidFill>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10181791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E69F019D-02EB-44F0-A950-9AD98B6F23EE}"/>
              </a:ext>
            </a:extLst>
          </p:cNvPr>
          <p:cNvGrpSpPr/>
          <p:nvPr/>
        </p:nvGrpSpPr>
        <p:grpSpPr>
          <a:xfrm>
            <a:off x="8577618" y="1197525"/>
            <a:ext cx="2848280" cy="5682772"/>
            <a:chOff x="5350769" y="297771"/>
            <a:chExt cx="3044249" cy="6234112"/>
          </a:xfrm>
        </p:grpSpPr>
        <p:sp>
          <p:nvSpPr>
            <p:cNvPr id="31" name="Freeform 21">
              <a:extLst>
                <a:ext uri="{FF2B5EF4-FFF2-40B4-BE49-F238E27FC236}">
                  <a16:creationId xmlns:a16="http://schemas.microsoft.com/office/drawing/2014/main" id="{0DF99E13-5BEA-47FA-8D46-F0E4E6D6EE09}"/>
                </a:ext>
              </a:extLst>
            </p:cNvPr>
            <p:cNvSpPr>
              <a:spLocks/>
            </p:cNvSpPr>
            <p:nvPr/>
          </p:nvSpPr>
          <p:spPr bwMode="auto">
            <a:xfrm>
              <a:off x="5350769" y="875621"/>
              <a:ext cx="2014538" cy="5441950"/>
            </a:xfrm>
            <a:custGeom>
              <a:avLst/>
              <a:gdLst>
                <a:gd name="T0" fmla="*/ 0 w 403"/>
                <a:gd name="T1" fmla="*/ 1044 h 1092"/>
                <a:gd name="T2" fmla="*/ 269 w 403"/>
                <a:gd name="T3" fmla="*/ 903 h 1092"/>
                <a:gd name="T4" fmla="*/ 318 w 403"/>
                <a:gd name="T5" fmla="*/ 796 h 1092"/>
                <a:gd name="T6" fmla="*/ 314 w 403"/>
                <a:gd name="T7" fmla="*/ 92 h 1092"/>
                <a:gd name="T8" fmla="*/ 294 w 403"/>
                <a:gd name="T9" fmla="*/ 77 h 1092"/>
                <a:gd name="T10" fmla="*/ 345 w 403"/>
                <a:gd name="T11" fmla="*/ 0 h 1092"/>
                <a:gd name="T12" fmla="*/ 403 w 403"/>
                <a:gd name="T13" fmla="*/ 140 h 1092"/>
                <a:gd name="T14" fmla="*/ 386 w 403"/>
                <a:gd name="T15" fmla="*/ 129 h 1092"/>
                <a:gd name="T16" fmla="*/ 390 w 403"/>
                <a:gd name="T17" fmla="*/ 823 h 1092"/>
                <a:gd name="T18" fmla="*/ 344 w 403"/>
                <a:gd name="T19" fmla="*/ 950 h 1092"/>
                <a:gd name="T20" fmla="*/ 73 w 403"/>
                <a:gd name="T21" fmla="*/ 1092 h 1092"/>
                <a:gd name="T22" fmla="*/ 0 w 403"/>
                <a:gd name="T23" fmla="*/ 1044 h 10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1092">
                  <a:moveTo>
                    <a:pt x="0" y="1044"/>
                  </a:moveTo>
                  <a:cubicBezTo>
                    <a:pt x="269" y="903"/>
                    <a:pt x="269" y="903"/>
                    <a:pt x="269" y="903"/>
                  </a:cubicBezTo>
                  <a:cubicBezTo>
                    <a:pt x="269" y="903"/>
                    <a:pt x="318" y="885"/>
                    <a:pt x="318" y="796"/>
                  </a:cubicBezTo>
                  <a:cubicBezTo>
                    <a:pt x="318" y="706"/>
                    <a:pt x="314" y="92"/>
                    <a:pt x="314" y="92"/>
                  </a:cubicBezTo>
                  <a:cubicBezTo>
                    <a:pt x="294" y="77"/>
                    <a:pt x="294" y="77"/>
                    <a:pt x="294" y="77"/>
                  </a:cubicBezTo>
                  <a:cubicBezTo>
                    <a:pt x="345" y="0"/>
                    <a:pt x="345" y="0"/>
                    <a:pt x="345" y="0"/>
                  </a:cubicBezTo>
                  <a:cubicBezTo>
                    <a:pt x="403" y="140"/>
                    <a:pt x="403" y="140"/>
                    <a:pt x="403" y="140"/>
                  </a:cubicBezTo>
                  <a:cubicBezTo>
                    <a:pt x="386" y="129"/>
                    <a:pt x="386" y="129"/>
                    <a:pt x="386" y="129"/>
                  </a:cubicBezTo>
                  <a:cubicBezTo>
                    <a:pt x="386" y="129"/>
                    <a:pt x="390" y="778"/>
                    <a:pt x="390" y="823"/>
                  </a:cubicBezTo>
                  <a:cubicBezTo>
                    <a:pt x="390" y="868"/>
                    <a:pt x="382" y="930"/>
                    <a:pt x="344" y="950"/>
                  </a:cubicBezTo>
                  <a:cubicBezTo>
                    <a:pt x="308" y="970"/>
                    <a:pt x="73" y="1092"/>
                    <a:pt x="73" y="1092"/>
                  </a:cubicBezTo>
                  <a:lnTo>
                    <a:pt x="0" y="1044"/>
                  </a:lnTo>
                  <a:close/>
                </a:path>
              </a:pathLst>
            </a:custGeom>
            <a:gradFill flip="none" rotWithShape="1">
              <a:gsLst>
                <a:gs pos="39000">
                  <a:srgbClr val="B88F4D"/>
                </a:gs>
                <a:gs pos="96000">
                  <a:srgbClr val="B88F4D">
                    <a:alpha val="0"/>
                  </a:srgbClr>
                </a:gs>
              </a:gsLst>
              <a:lin ang="7200000" scaled="0"/>
              <a:tileRect/>
            </a:gradFill>
            <a:ln w="307" cap="flat">
              <a:noFill/>
              <a:prstDash val="solid"/>
              <a:miter/>
            </a:ln>
            <a:extLst>
              <a:ext uri="{91240B29-F687-4F45-9708-019B960494DF}">
                <a14:hiddenLine xmlns:a14="http://schemas.microsoft.com/office/drawing/2010/main" w="9525">
                  <a:solidFill>
                    <a:srgbClr val="000000"/>
                  </a:solidFill>
                  <a:round/>
                  <a:headEnd/>
                  <a:tailEnd/>
                </a14:hiddenLine>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sp>
          <p:nvSpPr>
            <p:cNvPr id="32" name="Freeform 22">
              <a:extLst>
                <a:ext uri="{FF2B5EF4-FFF2-40B4-BE49-F238E27FC236}">
                  <a16:creationId xmlns:a16="http://schemas.microsoft.com/office/drawing/2014/main" id="{E237BBF8-A79C-4448-92A7-272021A7E526}"/>
                </a:ext>
              </a:extLst>
            </p:cNvPr>
            <p:cNvSpPr>
              <a:spLocks/>
            </p:cNvSpPr>
            <p:nvPr/>
          </p:nvSpPr>
          <p:spPr bwMode="auto">
            <a:xfrm>
              <a:off x="6380480" y="297771"/>
              <a:ext cx="2014538" cy="6234112"/>
            </a:xfrm>
            <a:custGeom>
              <a:avLst/>
              <a:gdLst>
                <a:gd name="T0" fmla="*/ 0 w 403"/>
                <a:gd name="T1" fmla="*/ 1203 h 1251"/>
                <a:gd name="T2" fmla="*/ 269 w 403"/>
                <a:gd name="T3" fmla="*/ 1062 h 1251"/>
                <a:gd name="T4" fmla="*/ 318 w 403"/>
                <a:gd name="T5" fmla="*/ 956 h 1251"/>
                <a:gd name="T6" fmla="*/ 314 w 403"/>
                <a:gd name="T7" fmla="*/ 93 h 1251"/>
                <a:gd name="T8" fmla="*/ 293 w 403"/>
                <a:gd name="T9" fmla="*/ 78 h 1251"/>
                <a:gd name="T10" fmla="*/ 345 w 403"/>
                <a:gd name="T11" fmla="*/ 0 h 1251"/>
                <a:gd name="T12" fmla="*/ 403 w 403"/>
                <a:gd name="T13" fmla="*/ 141 h 1251"/>
                <a:gd name="T14" fmla="*/ 386 w 403"/>
                <a:gd name="T15" fmla="*/ 129 h 1251"/>
                <a:gd name="T16" fmla="*/ 389 w 403"/>
                <a:gd name="T17" fmla="*/ 982 h 1251"/>
                <a:gd name="T18" fmla="*/ 344 w 403"/>
                <a:gd name="T19" fmla="*/ 1109 h 1251"/>
                <a:gd name="T20" fmla="*/ 73 w 403"/>
                <a:gd name="T21" fmla="*/ 1251 h 1251"/>
                <a:gd name="T22" fmla="*/ 0 w 403"/>
                <a:gd name="T23" fmla="*/ 1203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03" h="1251">
                  <a:moveTo>
                    <a:pt x="0" y="1203"/>
                  </a:moveTo>
                  <a:cubicBezTo>
                    <a:pt x="269" y="1062"/>
                    <a:pt x="269" y="1062"/>
                    <a:pt x="269" y="1062"/>
                  </a:cubicBezTo>
                  <a:cubicBezTo>
                    <a:pt x="269" y="1062"/>
                    <a:pt x="318" y="1044"/>
                    <a:pt x="318" y="956"/>
                  </a:cubicBezTo>
                  <a:cubicBezTo>
                    <a:pt x="318" y="865"/>
                    <a:pt x="314" y="93"/>
                    <a:pt x="314" y="93"/>
                  </a:cubicBezTo>
                  <a:cubicBezTo>
                    <a:pt x="293" y="78"/>
                    <a:pt x="293" y="78"/>
                    <a:pt x="293" y="78"/>
                  </a:cubicBezTo>
                  <a:cubicBezTo>
                    <a:pt x="345" y="0"/>
                    <a:pt x="345" y="0"/>
                    <a:pt x="345" y="0"/>
                  </a:cubicBezTo>
                  <a:cubicBezTo>
                    <a:pt x="403" y="141"/>
                    <a:pt x="403" y="141"/>
                    <a:pt x="403" y="141"/>
                  </a:cubicBezTo>
                  <a:cubicBezTo>
                    <a:pt x="386" y="129"/>
                    <a:pt x="386" y="129"/>
                    <a:pt x="386" y="129"/>
                  </a:cubicBezTo>
                  <a:cubicBezTo>
                    <a:pt x="386" y="129"/>
                    <a:pt x="389" y="937"/>
                    <a:pt x="389" y="982"/>
                  </a:cubicBezTo>
                  <a:cubicBezTo>
                    <a:pt x="389" y="1027"/>
                    <a:pt x="381" y="1089"/>
                    <a:pt x="344" y="1109"/>
                  </a:cubicBezTo>
                  <a:cubicBezTo>
                    <a:pt x="308" y="1129"/>
                    <a:pt x="73" y="1251"/>
                    <a:pt x="73" y="1251"/>
                  </a:cubicBezTo>
                  <a:lnTo>
                    <a:pt x="0" y="1203"/>
                  </a:lnTo>
                  <a:close/>
                </a:path>
              </a:pathLst>
            </a:custGeom>
            <a:gradFill flip="none" rotWithShape="1">
              <a:gsLst>
                <a:gs pos="39000">
                  <a:srgbClr val="8C4BA0"/>
                </a:gs>
                <a:gs pos="96000">
                  <a:srgbClr val="3E2146">
                    <a:alpha val="0"/>
                  </a:srgbClr>
                </a:gs>
              </a:gsLst>
              <a:lin ang="7200000" scaled="0"/>
              <a:tileRect/>
            </a:gradFill>
            <a:ln w="307"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zh-CN" altLang="en-US">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45" name="矩形 44">
            <a:extLst>
              <a:ext uri="{FF2B5EF4-FFF2-40B4-BE49-F238E27FC236}">
                <a16:creationId xmlns:a16="http://schemas.microsoft.com/office/drawing/2014/main" id="{956392BF-A47F-4A2A-9339-1CEF0D779103}"/>
              </a:ext>
            </a:extLst>
          </p:cNvPr>
          <p:cNvSpPr/>
          <p:nvPr/>
        </p:nvSpPr>
        <p:spPr>
          <a:xfrm>
            <a:off x="556862" y="5558476"/>
            <a:ext cx="9685476"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4" name="矩形 23">
            <a:extLst>
              <a:ext uri="{FF2B5EF4-FFF2-40B4-BE49-F238E27FC236}">
                <a16:creationId xmlns:a16="http://schemas.microsoft.com/office/drawing/2014/main" id="{B6B6F60B-37C3-434C-BF1B-7A04FEEECDA6}"/>
              </a:ext>
            </a:extLst>
          </p:cNvPr>
          <p:cNvSpPr/>
          <p:nvPr/>
        </p:nvSpPr>
        <p:spPr>
          <a:xfrm>
            <a:off x="1895955" y="373934"/>
            <a:ext cx="6418800" cy="523220"/>
          </a:xfrm>
          <a:prstGeom prst="rect">
            <a:avLst/>
          </a:prstGeom>
        </p:spPr>
        <p:txBody>
          <a:bodyPr wrap="square">
            <a:spAutoFit/>
          </a:bodyPr>
          <a:lstStyle/>
          <a:p>
            <a:pPr lvl="0"/>
            <a:r>
              <a:rPr lang="zh-CN" altLang="en-US" sz="2800" b="1">
                <a:latin typeface="宋体" panose="02010600030101010101" pitchFamily="2" charset="-122"/>
                <a:ea typeface="宋体" panose="02010600030101010101" pitchFamily="2" charset="-122"/>
              </a:rPr>
              <a:t>背景及动机</a:t>
            </a:r>
          </a:p>
        </p:txBody>
      </p:sp>
      <p:pic>
        <p:nvPicPr>
          <p:cNvPr id="25" name="图片 24" descr="G:\2021\校庆\PPT\logo-08.pnglogo-08">
            <a:extLst>
              <a:ext uri="{FF2B5EF4-FFF2-40B4-BE49-F238E27FC236}">
                <a16:creationId xmlns:a16="http://schemas.microsoft.com/office/drawing/2014/main" id="{D3E2FE19-8733-4A4A-B2A2-6764C6ED6494}"/>
              </a:ext>
            </a:extLst>
          </p:cNvPr>
          <p:cNvPicPr>
            <a:picLocks noChangeAspect="1"/>
          </p:cNvPicPr>
          <p:nvPr/>
        </p:nvPicPr>
        <p:blipFill>
          <a:blip r:embed="rId5"/>
          <a:srcRect/>
          <a:stretch>
            <a:fillRect/>
          </a:stretch>
        </p:blipFill>
        <p:spPr>
          <a:xfrm rot="17197349" flipH="1">
            <a:off x="11170917" y="444638"/>
            <a:ext cx="525802" cy="484314"/>
          </a:xfrm>
          <a:prstGeom prst="rect">
            <a:avLst/>
          </a:prstGeom>
        </p:spPr>
      </p:pic>
      <p:sp>
        <p:nvSpPr>
          <p:cNvPr id="26" name="矩形 25">
            <a:extLst>
              <a:ext uri="{FF2B5EF4-FFF2-40B4-BE49-F238E27FC236}">
                <a16:creationId xmlns:a16="http://schemas.microsoft.com/office/drawing/2014/main" id="{C8FBB36E-663C-4271-8F1D-D8EB45B4498C}"/>
              </a:ext>
            </a:extLst>
          </p:cNvPr>
          <p:cNvSpPr/>
          <p:nvPr/>
        </p:nvSpPr>
        <p:spPr>
          <a:xfrm>
            <a:off x="3" y="1025142"/>
            <a:ext cx="12191997" cy="36000"/>
          </a:xfrm>
          <a:prstGeom prst="rect">
            <a:avLst/>
          </a:prstGeom>
          <a:solidFill>
            <a:srgbClr val="BD934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宋体" panose="02010600030101010101" pitchFamily="2" charset="-122"/>
              <a:ea typeface="宋体" panose="02010600030101010101" pitchFamily="2" charset="-122"/>
            </a:endParaRPr>
          </a:p>
        </p:txBody>
      </p:sp>
      <p:sp>
        <p:nvSpPr>
          <p:cNvPr id="15" name="矩形 14"/>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sp>
        <p:nvSpPr>
          <p:cNvPr id="16" name="矩形 15"/>
          <p:cNvSpPr/>
          <p:nvPr/>
        </p:nvSpPr>
        <p:spPr>
          <a:xfrm>
            <a:off x="3048000" y="1997839"/>
            <a:ext cx="6096000" cy="369332"/>
          </a:xfrm>
          <a:prstGeom prst="rect">
            <a:avLst/>
          </a:prstGeom>
        </p:spPr>
        <p:txBody>
          <a:bodyPr>
            <a:spAutoFit/>
          </a:bodyPr>
          <a:lstStyle/>
          <a:p>
            <a:endParaRPr lang="zh-CN" altLang="en-US">
              <a:latin typeface="宋体" panose="02010600030101010101" pitchFamily="2" charset="-122"/>
              <a:ea typeface="宋体" panose="02010600030101010101" pitchFamily="2" charset="-122"/>
            </a:endParaRPr>
          </a:p>
        </p:txBody>
      </p:sp>
      <p:grpSp>
        <p:nvGrpSpPr>
          <p:cNvPr id="17" name="组合 16">
            <a:extLst>
              <a:ext uri="{FF2B5EF4-FFF2-40B4-BE49-F238E27FC236}">
                <a16:creationId xmlns:a16="http://schemas.microsoft.com/office/drawing/2014/main" id="{F2120066-49A3-4909-89EE-DDA903BBEDA7}"/>
              </a:ext>
            </a:extLst>
          </p:cNvPr>
          <p:cNvGrpSpPr/>
          <p:nvPr/>
        </p:nvGrpSpPr>
        <p:grpSpPr>
          <a:xfrm>
            <a:off x="559456" y="1499508"/>
            <a:ext cx="11861144" cy="2631641"/>
            <a:chOff x="747714" y="1983922"/>
            <a:chExt cx="5162270" cy="2631641"/>
          </a:xfrm>
        </p:grpSpPr>
        <p:grpSp>
          <p:nvGrpSpPr>
            <p:cNvPr id="18" name="组合 17">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20" name="矩形 19">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21" name="矩形 20">
                <a:extLst>
                  <a:ext uri="{FF2B5EF4-FFF2-40B4-BE49-F238E27FC236}">
                    <a16:creationId xmlns:a16="http://schemas.microsoft.com/office/drawing/2014/main" id="{8191A9BA-885C-4173-9784-9F28A6EDE8E3}"/>
                  </a:ext>
                </a:extLst>
              </p:cNvPr>
              <p:cNvSpPr/>
              <p:nvPr/>
            </p:nvSpPr>
            <p:spPr>
              <a:xfrm>
                <a:off x="1887176" y="1780605"/>
                <a:ext cx="343373"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latin typeface="宋体" panose="02010600030101010101" pitchFamily="2" charset="-122"/>
                    <a:ea typeface="宋体" panose="02010600030101010101" pitchFamily="2" charset="-122"/>
                  </a:rPr>
                  <a:t>背景</a:t>
                </a: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19" name="矩形 18">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22" name="矩形 21">
            <a:extLst>
              <a:ext uri="{FF2B5EF4-FFF2-40B4-BE49-F238E27FC236}">
                <a16:creationId xmlns:a16="http://schemas.microsoft.com/office/drawing/2014/main" id="{956392BF-A47F-4A2A-9339-1CEF0D779103}"/>
              </a:ext>
            </a:extLst>
          </p:cNvPr>
          <p:cNvSpPr/>
          <p:nvPr/>
        </p:nvSpPr>
        <p:spPr>
          <a:xfrm>
            <a:off x="968083" y="2023473"/>
            <a:ext cx="9397788" cy="943528"/>
          </a:xfrm>
          <a:prstGeom prst="rect">
            <a:avLst/>
          </a:prstGeom>
          <a:noFill/>
        </p:spPr>
        <p:txBody>
          <a:bodyPr wrap="square" lIns="91440" tIns="45720" rIns="91440" bIns="45720" rtlCol="0" anchor="t">
            <a:spAutoFit/>
          </a:bodyPr>
          <a:lstStyle/>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a:ea typeface="宋体"/>
              </a:rPr>
              <a:t>CVDP: 同一项目内版本 </a:t>
            </a:r>
            <a:r>
              <a:rPr lang="en-US" altLang="zh-CN" sz="2000" err="1">
                <a:solidFill>
                  <a:schemeClr val="tx1">
                    <a:lumMod val="85000"/>
                    <a:lumOff val="15000"/>
                  </a:schemeClr>
                </a:solidFill>
                <a:latin typeface="宋体"/>
                <a:ea typeface="宋体"/>
              </a:rPr>
              <a:t>i</a:t>
            </a:r>
            <a:r>
              <a:rPr lang="en-US" altLang="zh-CN" sz="2000">
                <a:solidFill>
                  <a:schemeClr val="tx1">
                    <a:lumMod val="85000"/>
                    <a:lumOff val="15000"/>
                  </a:schemeClr>
                </a:solidFill>
                <a:latin typeface="宋体"/>
                <a:ea typeface="宋体"/>
              </a:rPr>
              <a:t> </a:t>
            </a:r>
            <a:r>
              <a:rPr lang="zh-CN" altLang="en-US" sz="2000">
                <a:solidFill>
                  <a:schemeClr val="tx1">
                    <a:lumMod val="85000"/>
                    <a:lumOff val="15000"/>
                  </a:schemeClr>
                </a:solidFill>
                <a:latin typeface="宋体"/>
                <a:ea typeface="宋体"/>
              </a:rPr>
              <a:t>为训练集，版本 </a:t>
            </a:r>
            <a:r>
              <a:rPr lang="en-US" altLang="zh-CN" sz="2000">
                <a:solidFill>
                  <a:schemeClr val="tx1">
                    <a:lumMod val="85000"/>
                    <a:lumOff val="15000"/>
                  </a:schemeClr>
                </a:solidFill>
                <a:latin typeface="宋体"/>
                <a:ea typeface="宋体"/>
              </a:rPr>
              <a:t>i+1 </a:t>
            </a:r>
            <a:r>
              <a:rPr lang="zh-CN" altLang="en-US" sz="2000">
                <a:solidFill>
                  <a:schemeClr val="tx1">
                    <a:lumMod val="85000"/>
                    <a:lumOff val="15000"/>
                  </a:schemeClr>
                </a:solidFill>
                <a:latin typeface="宋体"/>
                <a:ea typeface="宋体"/>
              </a:rPr>
              <a:t>为测试集</a:t>
            </a:r>
          </a:p>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连续两个版本内存在大量的相同源代码</a:t>
            </a:r>
          </a:p>
        </p:txBody>
      </p:sp>
      <p:grpSp>
        <p:nvGrpSpPr>
          <p:cNvPr id="30" name="组合 29">
            <a:extLst>
              <a:ext uri="{FF2B5EF4-FFF2-40B4-BE49-F238E27FC236}">
                <a16:creationId xmlns:a16="http://schemas.microsoft.com/office/drawing/2014/main" id="{F2120066-49A3-4909-89EE-DDA903BBEDA7}"/>
              </a:ext>
            </a:extLst>
          </p:cNvPr>
          <p:cNvGrpSpPr/>
          <p:nvPr/>
        </p:nvGrpSpPr>
        <p:grpSpPr>
          <a:xfrm>
            <a:off x="556862" y="3358861"/>
            <a:ext cx="11861144" cy="2631641"/>
            <a:chOff x="747714" y="1983922"/>
            <a:chExt cx="5162270" cy="2631641"/>
          </a:xfrm>
        </p:grpSpPr>
        <p:grpSp>
          <p:nvGrpSpPr>
            <p:cNvPr id="33" name="组合 32">
              <a:extLst>
                <a:ext uri="{FF2B5EF4-FFF2-40B4-BE49-F238E27FC236}">
                  <a16:creationId xmlns:a16="http://schemas.microsoft.com/office/drawing/2014/main" id="{E8D8C5FB-2A6D-4290-85A7-AF4FFD84FFD0}"/>
                </a:ext>
              </a:extLst>
            </p:cNvPr>
            <p:cNvGrpSpPr/>
            <p:nvPr/>
          </p:nvGrpSpPr>
          <p:grpSpPr>
            <a:xfrm>
              <a:off x="747714" y="1983922"/>
              <a:ext cx="5162270" cy="1261007"/>
              <a:chOff x="1887176" y="1780605"/>
              <a:chExt cx="3901615" cy="1261007"/>
            </a:xfrm>
          </p:grpSpPr>
          <p:sp>
            <p:nvSpPr>
              <p:cNvPr id="35" name="矩形 34">
                <a:extLst>
                  <a:ext uri="{FF2B5EF4-FFF2-40B4-BE49-F238E27FC236}">
                    <a16:creationId xmlns:a16="http://schemas.microsoft.com/office/drawing/2014/main" id="{956392BF-A47F-4A2A-9339-1CEF0D779103}"/>
                  </a:ext>
                </a:extLst>
              </p:cNvPr>
              <p:cNvSpPr/>
              <p:nvPr/>
            </p:nvSpPr>
            <p:spPr>
              <a:xfrm>
                <a:off x="1909308" y="2309104"/>
                <a:ext cx="3879483" cy="732508"/>
              </a:xfrm>
              <a:prstGeom prst="rect">
                <a:avLst/>
              </a:prstGeom>
              <a:noFill/>
            </p:spPr>
            <p:txBody>
              <a:bodyPr wrap="square" rtlCol="0">
                <a:spAutoFit/>
              </a:bodyPr>
              <a:lstStyle/>
              <a:p>
                <a:pPr marL="285750" indent="-285750">
                  <a:lnSpc>
                    <a:spcPct val="130000"/>
                  </a:lnSpc>
                  <a:buClr>
                    <a:srgbClr val="B88F4D"/>
                  </a:buClr>
                  <a:buFont typeface="Wingdings" panose="05000000000000000000" pitchFamily="2" charset="2"/>
                  <a:buChar char="l"/>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a:p>
                <a:pPr>
                  <a:lnSpc>
                    <a:spcPct val="130000"/>
                  </a:lnSpc>
                  <a:buClr>
                    <a:srgbClr val="B88F4D"/>
                  </a:buClr>
                </a:pPr>
                <a:endParaRPr lang="en-US" altLang="zh-CN" sz="1600">
                  <a:solidFill>
                    <a:schemeClr val="tx1">
                      <a:lumMod val="85000"/>
                      <a:lumOff val="15000"/>
                    </a:schemeClr>
                  </a:solidFill>
                  <a:latin typeface="宋体" panose="02010600030101010101" pitchFamily="2" charset="-122"/>
                  <a:ea typeface="宋体" panose="02010600030101010101" pitchFamily="2" charset="-122"/>
                </a:endParaRPr>
              </a:p>
            </p:txBody>
          </p:sp>
          <p:sp>
            <p:nvSpPr>
              <p:cNvPr id="36" name="矩形 35">
                <a:extLst>
                  <a:ext uri="{FF2B5EF4-FFF2-40B4-BE49-F238E27FC236}">
                    <a16:creationId xmlns:a16="http://schemas.microsoft.com/office/drawing/2014/main" id="{8191A9BA-885C-4173-9784-9F28A6EDE8E3}"/>
                  </a:ext>
                </a:extLst>
              </p:cNvPr>
              <p:cNvSpPr/>
              <p:nvPr/>
            </p:nvSpPr>
            <p:spPr>
              <a:xfrm>
                <a:off x="1887176" y="1780605"/>
                <a:ext cx="343373" cy="400110"/>
              </a:xfrm>
              <a:prstGeom prst="rect">
                <a:avLst/>
              </a:prstGeom>
              <a:noFill/>
            </p:spPr>
            <p:txBody>
              <a:bodyPr wrap="none" rtlCol="0">
                <a:spAutoFit/>
              </a:bodyPr>
              <a:lstStyle/>
              <a:p>
                <a:pPr marL="342900" indent="-342900">
                  <a:buClr>
                    <a:srgbClr val="B88F4D"/>
                  </a:buClr>
                  <a:buFont typeface="Wingdings" panose="05000000000000000000" pitchFamily="2" charset="2"/>
                  <a:buChar char="n"/>
                </a:pPr>
                <a:r>
                  <a:rPr lang="zh-CN" altLang="en-US" sz="2000" b="1">
                    <a:latin typeface="宋体" panose="02010600030101010101" pitchFamily="2" charset="-122"/>
                    <a:ea typeface="宋体" panose="02010600030101010101" pitchFamily="2" charset="-122"/>
                  </a:rPr>
                  <a:t>动机</a:t>
                </a:r>
                <a:endParaRPr lang="zh-CN" altLang="en-US" sz="2000" b="1">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4" name="矩形 33">
              <a:extLst>
                <a:ext uri="{FF2B5EF4-FFF2-40B4-BE49-F238E27FC236}">
                  <a16:creationId xmlns:a16="http://schemas.microsoft.com/office/drawing/2014/main" id="{465B50E1-CDB4-45FF-B459-B51E30128145}"/>
                </a:ext>
              </a:extLst>
            </p:cNvPr>
            <p:cNvSpPr/>
            <p:nvPr/>
          </p:nvSpPr>
          <p:spPr>
            <a:xfrm>
              <a:off x="776996" y="4283164"/>
              <a:ext cx="3497461" cy="332399"/>
            </a:xfrm>
            <a:prstGeom prst="rect">
              <a:avLst/>
            </a:prstGeom>
            <a:noFill/>
          </p:spPr>
          <p:txBody>
            <a:bodyPr wrap="square" rtlCol="0">
              <a:spAutoFit/>
            </a:bodyPr>
            <a:lstStyle/>
            <a:p>
              <a:pPr>
                <a:lnSpc>
                  <a:spcPct val="130000"/>
                </a:lnSpc>
              </a:pPr>
              <a:endParaRPr lang="zh-CN" altLang="en-US" sz="1200">
                <a:solidFill>
                  <a:schemeClr val="tx1">
                    <a:lumMod val="85000"/>
                    <a:lumOff val="15000"/>
                  </a:schemeClr>
                </a:solidFill>
                <a:latin typeface="宋体" panose="02010600030101010101" pitchFamily="2" charset="-122"/>
                <a:ea typeface="宋体" panose="02010600030101010101" pitchFamily="2" charset="-122"/>
              </a:endParaRPr>
            </a:p>
          </p:txBody>
        </p:sp>
      </p:grpSp>
      <p:sp>
        <p:nvSpPr>
          <p:cNvPr id="38" name="矩形 37">
            <a:extLst>
              <a:ext uri="{FF2B5EF4-FFF2-40B4-BE49-F238E27FC236}">
                <a16:creationId xmlns:a16="http://schemas.microsoft.com/office/drawing/2014/main" id="{956392BF-A47F-4A2A-9339-1CEF0D779103}"/>
              </a:ext>
            </a:extLst>
          </p:cNvPr>
          <p:cNvSpPr/>
          <p:nvPr/>
        </p:nvSpPr>
        <p:spPr>
          <a:xfrm>
            <a:off x="968083" y="3789965"/>
            <a:ext cx="9277721" cy="2328523"/>
          </a:xfrm>
          <a:prstGeom prst="rect">
            <a:avLst/>
          </a:prstGeom>
          <a:noFill/>
        </p:spPr>
        <p:txBody>
          <a:bodyPr wrap="square" rtlCol="0">
            <a:spAutoFit/>
          </a:bodyPr>
          <a:lstStyle/>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同源测训模块的标签相同：数据重复</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r>
              <a:rPr lang="zh-CN" altLang="en-US" sz="2000">
                <a:solidFill>
                  <a:schemeClr val="tx1">
                    <a:lumMod val="85000"/>
                    <a:lumOff val="15000"/>
                  </a:schemeClr>
                </a:solidFill>
                <a:latin typeface="宋体" panose="02010600030101010101" pitchFamily="2" charset="-122"/>
                <a:ea typeface="宋体" panose="02010600030101010101" pitchFamily="2" charset="-122"/>
              </a:rPr>
              <a:t>同源测训模块的标签不相同：噪声</a:t>
            </a: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en-US" altLang="zh-CN" sz="2000">
              <a:solidFill>
                <a:schemeClr val="tx1">
                  <a:lumMod val="85000"/>
                  <a:lumOff val="15000"/>
                </a:schemeClr>
              </a:solidFill>
              <a:latin typeface="宋体" panose="02010600030101010101" pitchFamily="2" charset="-122"/>
              <a:ea typeface="宋体" panose="02010600030101010101" pitchFamily="2" charset="-122"/>
            </a:endParaRPr>
          </a:p>
          <a:p>
            <a:pPr marL="171450" indent="-171450">
              <a:lnSpc>
                <a:spcPct val="150000"/>
              </a:lnSpc>
              <a:buClr>
                <a:srgbClr val="B88F4D"/>
              </a:buClr>
              <a:buFont typeface="微软雅黑" panose="020B0503020204020204" pitchFamily="34" charset="-122"/>
              <a:buChar char="o"/>
            </a:pPr>
            <a:endParaRPr lang="zh-CN" altLang="en-US" sz="2000">
              <a:solidFill>
                <a:schemeClr val="tx1">
                  <a:lumMod val="85000"/>
                  <a:lumOff val="15000"/>
                </a:schemeClr>
              </a:solidFill>
              <a:latin typeface="宋体" panose="02010600030101010101" pitchFamily="2" charset="-122"/>
              <a:ea typeface="宋体" panose="02010600030101010101" pitchFamily="2" charset="-122"/>
            </a:endParaRPr>
          </a:p>
        </p:txBody>
      </p:sp>
      <p:pic>
        <p:nvPicPr>
          <p:cNvPr id="2" name="图片 1"/>
          <p:cNvPicPr>
            <a:picLocks noChangeAspect="1"/>
          </p:cNvPicPr>
          <p:nvPr/>
        </p:nvPicPr>
        <p:blipFill>
          <a:blip r:embed="rId6"/>
          <a:stretch>
            <a:fillRect/>
          </a:stretch>
        </p:blipFill>
        <p:spPr>
          <a:xfrm>
            <a:off x="2011748" y="4943370"/>
            <a:ext cx="1138008" cy="1436372"/>
          </a:xfrm>
          <a:prstGeom prst="ellipse">
            <a:avLst/>
          </a:prstGeom>
          <a:ln>
            <a:noFill/>
          </a:ln>
          <a:effectLst>
            <a:softEdge rad="112500"/>
          </a:effectLst>
        </p:spPr>
      </p:pic>
      <p:sp>
        <p:nvSpPr>
          <p:cNvPr id="3" name="矩形 2"/>
          <p:cNvSpPr/>
          <p:nvPr/>
        </p:nvSpPr>
        <p:spPr>
          <a:xfrm>
            <a:off x="3229971" y="5433214"/>
            <a:ext cx="7725219" cy="401328"/>
          </a:xfrm>
          <a:prstGeom prst="rect">
            <a:avLst/>
          </a:prstGeom>
        </p:spPr>
        <p:txBody>
          <a:bodyPr wrap="square">
            <a:spAutoFit/>
          </a:bodyPr>
          <a:lstStyle/>
          <a:p>
            <a:pPr>
              <a:lnSpc>
                <a:spcPct val="130000"/>
              </a:lnSpc>
              <a:buClr>
                <a:srgbClr val="B88F4D"/>
              </a:buClr>
            </a:pPr>
            <a:r>
              <a:rPr lang="zh-CN" altLang="en-US">
                <a:solidFill>
                  <a:schemeClr val="tx1">
                    <a:lumMod val="85000"/>
                    <a:lumOff val="15000"/>
                  </a:schemeClr>
                </a:solidFill>
                <a:latin typeface="宋体" panose="02010600030101010101" pitchFamily="2" charset="-122"/>
                <a:ea typeface="宋体" panose="02010600030101010101" pitchFamily="2" charset="-122"/>
              </a:rPr>
              <a:t>对模型</a:t>
            </a:r>
            <a:r>
              <a:rPr lang="zh-CN" altLang="en-US">
                <a:solidFill>
                  <a:srgbClr val="FF0000"/>
                </a:solidFill>
                <a:latin typeface="宋体" panose="02010600030101010101" pitchFamily="2" charset="-122"/>
                <a:ea typeface="宋体" panose="02010600030101010101" pitchFamily="2" charset="-122"/>
              </a:rPr>
              <a:t>评估</a:t>
            </a:r>
            <a:r>
              <a:rPr lang="zh-CN" altLang="en-US">
                <a:solidFill>
                  <a:schemeClr val="tx1">
                    <a:lumMod val="85000"/>
                    <a:lumOff val="15000"/>
                  </a:schemeClr>
                </a:solidFill>
                <a:latin typeface="宋体" panose="02010600030101010101" pitchFamily="2" charset="-122"/>
                <a:ea typeface="宋体" panose="02010600030101010101" pitchFamily="2" charset="-122"/>
              </a:rPr>
              <a:t>造成</a:t>
            </a:r>
            <a:r>
              <a:rPr lang="zh-CN" altLang="en-US">
                <a:solidFill>
                  <a:srgbClr val="FF0000"/>
                </a:solidFill>
                <a:latin typeface="宋体" panose="02010600030101010101" pitchFamily="2" charset="-122"/>
                <a:ea typeface="宋体" panose="02010600030101010101" pitchFamily="2" charset="-122"/>
              </a:rPr>
              <a:t>偏差</a:t>
            </a:r>
            <a:r>
              <a:rPr lang="zh-CN" altLang="en-US">
                <a:solidFill>
                  <a:schemeClr val="tx1">
                    <a:lumMod val="85000"/>
                    <a:lumOff val="15000"/>
                  </a:schemeClr>
                </a:solidFill>
                <a:latin typeface="宋体" panose="02010600030101010101" pitchFamily="2" charset="-122"/>
                <a:ea typeface="宋体" panose="02010600030101010101" pitchFamily="2" charset="-122"/>
              </a:rPr>
              <a:t>？如何解决？</a:t>
            </a:r>
          </a:p>
        </p:txBody>
      </p:sp>
      <p:cxnSp>
        <p:nvCxnSpPr>
          <p:cNvPr id="27" name="直接连接符 26">
            <a:extLst>
              <a:ext uri="{FF2B5EF4-FFF2-40B4-BE49-F238E27FC236}">
                <a16:creationId xmlns:a16="http://schemas.microsoft.com/office/drawing/2014/main" id="{0E37C5AD-CD4F-4F9F-8F40-2A406EA9649F}"/>
              </a:ext>
            </a:extLst>
          </p:cNvPr>
          <p:cNvCxnSpPr/>
          <p:nvPr>
            <p:custDataLst>
              <p:tags r:id="rId2"/>
            </p:custDataLst>
          </p:nvPr>
        </p:nvCxnSpPr>
        <p:spPr>
          <a:xfrm>
            <a:off x="3" y="6527589"/>
            <a:ext cx="12191997" cy="20410"/>
          </a:xfrm>
          <a:prstGeom prst="line">
            <a:avLst/>
          </a:prstGeom>
          <a:ln w="12700">
            <a:solidFill>
              <a:srgbClr val="7C418D"/>
            </a:solidFill>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C8FBB36E-663C-4271-8F1D-D8EB45B4498C}"/>
              </a:ext>
            </a:extLst>
          </p:cNvPr>
          <p:cNvSpPr/>
          <p:nvPr/>
        </p:nvSpPr>
        <p:spPr>
          <a:xfrm>
            <a:off x="3" y="1009711"/>
            <a:ext cx="12191997" cy="111229"/>
          </a:xfrm>
          <a:prstGeom prst="rect">
            <a:avLst/>
          </a:prstGeom>
          <a:gradFill>
            <a:gsLst>
              <a:gs pos="92000">
                <a:srgbClr val="7C418D"/>
              </a:gs>
              <a:gs pos="0">
                <a:schemeClr val="bg1"/>
              </a:gs>
            </a:gsLst>
            <a:path path="circle">
              <a:fillToRect l="100000" t="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gradFill flip="none" rotWithShape="1">
                <a:gsLst>
                  <a:gs pos="35795">
                    <a:srgbClr val="EDF4FC"/>
                  </a:gs>
                  <a:gs pos="9259">
                    <a:schemeClr val="accent1">
                      <a:lumMod val="5000"/>
                      <a:lumOff val="95000"/>
                    </a:schemeClr>
                  </a:gs>
                  <a:gs pos="48746">
                    <a:schemeClr val="bg1"/>
                  </a:gs>
                  <a:gs pos="24000">
                    <a:schemeClr val="accent1">
                      <a:lumMod val="5000"/>
                      <a:lumOff val="95000"/>
                    </a:schemeClr>
                  </a:gs>
                  <a:gs pos="17284">
                    <a:schemeClr val="accent1">
                      <a:lumMod val="5000"/>
                      <a:lumOff val="95000"/>
                    </a:schemeClr>
                  </a:gs>
                  <a:gs pos="29000">
                    <a:schemeClr val="accent1">
                      <a:lumMod val="5000"/>
                      <a:lumOff val="95000"/>
                    </a:schemeClr>
                  </a:gs>
                  <a:gs pos="74000">
                    <a:schemeClr val="accent1">
                      <a:lumMod val="45000"/>
                      <a:lumOff val="55000"/>
                    </a:schemeClr>
                  </a:gs>
                  <a:gs pos="24000">
                    <a:schemeClr val="accent1">
                      <a:lumMod val="45000"/>
                      <a:lumOff val="55000"/>
                    </a:schemeClr>
                  </a:gs>
                  <a:gs pos="100000">
                    <a:schemeClr val="accent1">
                      <a:lumMod val="30000"/>
                      <a:lumOff val="70000"/>
                    </a:schemeClr>
                  </a:gs>
                </a:gsLst>
                <a:path path="circle">
                  <a:fillToRect l="100000" t="100000"/>
                </a:path>
                <a:tileRect r="-100000" b="-100000"/>
              </a:gradFill>
              <a:latin typeface="宋体" panose="02010600030101010101" pitchFamily="2" charset="-122"/>
              <a:ea typeface="宋体" panose="02010600030101010101" pitchFamily="2" charset="-122"/>
            </a:endParaRPr>
          </a:p>
        </p:txBody>
      </p:sp>
    </p:spTree>
    <p:custDataLst>
      <p:tags r:id="rId1"/>
    </p:custDataLst>
    <p:extLst>
      <p:ext uri="{BB962C8B-B14F-4D97-AF65-F5344CB8AC3E}">
        <p14:creationId xmlns:p14="http://schemas.microsoft.com/office/powerpoint/2010/main" val="2159535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nodePh="1">
                                  <p:stCondLst>
                                    <p:cond delay="0"/>
                                  </p:stCondLst>
                                  <p:endCondLst>
                                    <p:cond evt="begin" delay="0">
                                      <p:tn val="5"/>
                                    </p:cond>
                                  </p:endCondLst>
                                  <p:childTnLst>
                                    <p:set>
                                      <p:cBhvr>
                                        <p:cTn id="6" dur="1" fill="hold">
                                          <p:stCondLst>
                                            <p:cond delay="0"/>
                                          </p:stCondLst>
                                        </p:cTn>
                                        <p:tgtEl>
                                          <p:spTgt spid="45"/>
                                        </p:tgtEl>
                                        <p:attrNameLst>
                                          <p:attrName>style.visibility</p:attrName>
                                        </p:attrNameLst>
                                      </p:cBhvr>
                                      <p:to>
                                        <p:strVal val="visible"/>
                                      </p:to>
                                    </p:set>
                                    <p:anim calcmode="lin" valueType="num">
                                      <p:cBhvr>
                                        <p:cTn id="7" dur="750" fill="hold"/>
                                        <p:tgtEl>
                                          <p:spTgt spid="45"/>
                                        </p:tgtEl>
                                        <p:attrNameLst>
                                          <p:attrName>ppt_w</p:attrName>
                                        </p:attrNameLst>
                                      </p:cBhvr>
                                      <p:tavLst>
                                        <p:tav tm="0">
                                          <p:val>
                                            <p:fltVal val="0"/>
                                          </p:val>
                                        </p:tav>
                                        <p:tav tm="100000">
                                          <p:val>
                                            <p:strVal val="#ppt_w"/>
                                          </p:val>
                                        </p:tav>
                                      </p:tavLst>
                                    </p:anim>
                                    <p:anim calcmode="lin" valueType="num">
                                      <p:cBhvr>
                                        <p:cTn id="8" dur="750" fill="hold"/>
                                        <p:tgtEl>
                                          <p:spTgt spid="45"/>
                                        </p:tgtEl>
                                        <p:attrNameLst>
                                          <p:attrName>ppt_h</p:attrName>
                                        </p:attrNameLst>
                                      </p:cBhvr>
                                      <p:tavLst>
                                        <p:tav tm="0">
                                          <p:val>
                                            <p:fltVal val="0"/>
                                          </p:val>
                                        </p:tav>
                                        <p:tav tm="100000">
                                          <p:val>
                                            <p:strVal val="#ppt_h"/>
                                          </p:val>
                                        </p:tav>
                                      </p:tavLst>
                                    </p:anim>
                                    <p:anim calcmode="lin" valueType="num">
                                      <p:cBhvr>
                                        <p:cTn id="9" dur="750" fill="hold"/>
                                        <p:tgtEl>
                                          <p:spTgt spid="45"/>
                                        </p:tgtEl>
                                        <p:attrNameLst>
                                          <p:attrName>style.rotation</p:attrName>
                                        </p:attrNameLst>
                                      </p:cBhvr>
                                      <p:tavLst>
                                        <p:tav tm="0">
                                          <p:val>
                                            <p:fltVal val="90"/>
                                          </p:val>
                                        </p:tav>
                                        <p:tav tm="100000">
                                          <p:val>
                                            <p:fltVal val="0"/>
                                          </p:val>
                                        </p:tav>
                                      </p:tavLst>
                                    </p:anim>
                                    <p:animEffect transition="in" filter="fade">
                                      <p:cBhvr>
                                        <p:cTn id="10" dur="750"/>
                                        <p:tgtEl>
                                          <p:spTgt spid="45"/>
                                        </p:tgtEl>
                                      </p:cBhvr>
                                    </p:animEffect>
                                  </p:childTnLst>
                                </p:cTn>
                              </p:par>
                              <p:par>
                                <p:cTn id="11" presetID="3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p:cTn id="13" dur="750" fill="hold"/>
                                        <p:tgtEl>
                                          <p:spTgt spid="2"/>
                                        </p:tgtEl>
                                        <p:attrNameLst>
                                          <p:attrName>ppt_w</p:attrName>
                                        </p:attrNameLst>
                                      </p:cBhvr>
                                      <p:tavLst>
                                        <p:tav tm="0">
                                          <p:val>
                                            <p:fltVal val="0"/>
                                          </p:val>
                                        </p:tav>
                                        <p:tav tm="100000">
                                          <p:val>
                                            <p:strVal val="#ppt_w"/>
                                          </p:val>
                                        </p:tav>
                                      </p:tavLst>
                                    </p:anim>
                                    <p:anim calcmode="lin" valueType="num">
                                      <p:cBhvr>
                                        <p:cTn id="14" dur="750" fill="hold"/>
                                        <p:tgtEl>
                                          <p:spTgt spid="2"/>
                                        </p:tgtEl>
                                        <p:attrNameLst>
                                          <p:attrName>ppt_h</p:attrName>
                                        </p:attrNameLst>
                                      </p:cBhvr>
                                      <p:tavLst>
                                        <p:tav tm="0">
                                          <p:val>
                                            <p:fltVal val="0"/>
                                          </p:val>
                                        </p:tav>
                                        <p:tav tm="100000">
                                          <p:val>
                                            <p:strVal val="#ppt_h"/>
                                          </p:val>
                                        </p:tav>
                                      </p:tavLst>
                                    </p:anim>
                                    <p:anim calcmode="lin" valueType="num">
                                      <p:cBhvr>
                                        <p:cTn id="15" dur="750" fill="hold"/>
                                        <p:tgtEl>
                                          <p:spTgt spid="2"/>
                                        </p:tgtEl>
                                        <p:attrNameLst>
                                          <p:attrName>style.rotation</p:attrName>
                                        </p:attrNameLst>
                                      </p:cBhvr>
                                      <p:tavLst>
                                        <p:tav tm="0">
                                          <p:val>
                                            <p:fltVal val="90"/>
                                          </p:val>
                                        </p:tav>
                                        <p:tav tm="100000">
                                          <p:val>
                                            <p:fltVal val="0"/>
                                          </p:val>
                                        </p:tav>
                                      </p:tavLst>
                                    </p:anim>
                                    <p:animEffect transition="in" filter="fade">
                                      <p:cBhvr>
                                        <p:cTn id="16" dur="750"/>
                                        <p:tgtEl>
                                          <p:spTgt spid="2"/>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p:cTn id="19" dur="750" fill="hold"/>
                                        <p:tgtEl>
                                          <p:spTgt spid="3"/>
                                        </p:tgtEl>
                                        <p:attrNameLst>
                                          <p:attrName>ppt_w</p:attrName>
                                        </p:attrNameLst>
                                      </p:cBhvr>
                                      <p:tavLst>
                                        <p:tav tm="0">
                                          <p:val>
                                            <p:fltVal val="0"/>
                                          </p:val>
                                        </p:tav>
                                        <p:tav tm="100000">
                                          <p:val>
                                            <p:strVal val="#ppt_w"/>
                                          </p:val>
                                        </p:tav>
                                      </p:tavLst>
                                    </p:anim>
                                    <p:anim calcmode="lin" valueType="num">
                                      <p:cBhvr>
                                        <p:cTn id="20" dur="750" fill="hold"/>
                                        <p:tgtEl>
                                          <p:spTgt spid="3"/>
                                        </p:tgtEl>
                                        <p:attrNameLst>
                                          <p:attrName>ppt_h</p:attrName>
                                        </p:attrNameLst>
                                      </p:cBhvr>
                                      <p:tavLst>
                                        <p:tav tm="0">
                                          <p:val>
                                            <p:fltVal val="0"/>
                                          </p:val>
                                        </p:tav>
                                        <p:tav tm="100000">
                                          <p:val>
                                            <p:strVal val="#ppt_h"/>
                                          </p:val>
                                        </p:tav>
                                      </p:tavLst>
                                    </p:anim>
                                    <p:anim calcmode="lin" valueType="num">
                                      <p:cBhvr>
                                        <p:cTn id="21" dur="750" fill="hold"/>
                                        <p:tgtEl>
                                          <p:spTgt spid="3"/>
                                        </p:tgtEl>
                                        <p:attrNameLst>
                                          <p:attrName>style.rotation</p:attrName>
                                        </p:attrNameLst>
                                      </p:cBhvr>
                                      <p:tavLst>
                                        <p:tav tm="0">
                                          <p:val>
                                            <p:fltVal val="90"/>
                                          </p:val>
                                        </p:tav>
                                        <p:tav tm="100000">
                                          <p:val>
                                            <p:fltVal val="0"/>
                                          </p:val>
                                        </p:tav>
                                      </p:tavLst>
                                    </p:anim>
                                    <p:animEffect transition="in" filter="fade">
                                      <p:cBhvr>
                                        <p:cTn id="22"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3"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0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0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0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1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1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1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1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1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2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2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2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2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3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3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3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3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4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4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4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4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4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5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5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5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5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5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6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6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1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1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1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6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5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6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68.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7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74.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76.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1"/>
  <p:tag name="KSO_WM_UNIT_DIAGRAM_ISNUMVISUAL" val="0"/>
  <p:tag name="KSO_WM_UNIT_DIAGRAM_ISREFERUNIT" val="0"/>
  <p:tag name="KSO_WM_UNIT_LAYERLEVEL" val="1"/>
  <p:tag name="KSO_WM_TAG_VERSION" val="1.0"/>
  <p:tag name="KSO_WM_BEAUTIFY_FLAG" val="#wm#"/>
  <p:tag name="KSO_WM_UNIT_NOCLEAR" val="0"/>
  <p:tag name="KSO_WM_UNIT_VALUE" val="1"/>
  <p:tag name="KSO_WM_UNIT_TYPE" val="e"/>
  <p:tag name="KSO_WM_UNIT_INDEX" val="1"/>
  <p:tag name="KSO_WM_UNIT_PRESET_TEXT" val="01"/>
  <p:tag name="KSO_WM_TEMPLATE_CATEGORY" val="custom"/>
  <p:tag name="KSO_WM_TEMPLATE_INDEX" val="20205396"/>
  <p:tag name="KSO_WM_UNIT_ID" val="custom20205396_7*e*1"/>
</p:tagLst>
</file>

<file path=ppt/tags/tag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UNIT_ISCONTENTSTITLE" val="0"/>
  <p:tag name="KSO_WM_UNIT_NOCLEAR" val="0"/>
  <p:tag name="KSO_WM_UNIT_VALUE" val="9"/>
  <p:tag name="KSO_WM_UNIT_TYPE" val="a"/>
  <p:tag name="KSO_WM_UNIT_INDEX" val="1"/>
  <p:tag name="KSO_WM_UNIT_PRESET_TEXT" val="单击此处添加标题"/>
  <p:tag name="KSO_WM_TEMPLATE_CATEGORY" val="custom"/>
  <p:tag name="KSO_WM_TEMPLATE_INDEX" val="20205396"/>
  <p:tag name="KSO_WM_UNIT_ID" val="custom20205396_7*a*1"/>
  <p:tag name="KSO_WM_UNIT_ISNUMDGMTITLE" val="0"/>
</p:tagLst>
</file>

<file path=ppt/tags/tag7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8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8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8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8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8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91.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93.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95.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97.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LAYERLEVEL" val="1"/>
  <p:tag name="KSO_WM_TAG_VERSION" val="1.0"/>
  <p:tag name="KSO_WM_BEAUTIFY_FLAG" val="#wm#"/>
  <p:tag name="KSO_WM_TEMPLATE_CATEGORY" val="custom"/>
  <p:tag name="KSO_WM_TEMPLATE_INDEX" val="20205396"/>
  <p:tag name="KSO_WM_UNIT_ID" val="custom20205396_7*i*1"/>
  <p:tag name="KSO_WM_UNIT_TYPE" val="i"/>
  <p:tag name="KSO_WM_UNIT_INDEX" val="1"/>
</p:tagLst>
</file>

<file path=ppt/tags/tag99.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heme/theme1.xml><?xml version="1.0" encoding="utf-8"?>
<a:theme xmlns:a="http://schemas.openxmlformats.org/drawingml/2006/main" name="Office 主题​​">
  <a:themeElements>
    <a:clrScheme name="新版空白演示配色">
      <a:dk1>
        <a:srgbClr val="000000"/>
      </a:dk1>
      <a:lt1>
        <a:srgbClr val="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59</Slides>
  <Notes>57</Notes>
  <HiddenSlides>0</HiddenSlides>
  <ScaleCrop>false</ScaleCrop>
  <HeadingPairs>
    <vt:vector size="4" baseType="variant">
      <vt:variant>
        <vt:lpstr>Theme</vt:lpstr>
      </vt:variant>
      <vt:variant>
        <vt:i4>1</vt:i4>
      </vt:variant>
      <vt:variant>
        <vt:lpstr>Slide Titles</vt:lpstr>
      </vt:variant>
      <vt:variant>
        <vt:i4>59</vt:i4>
      </vt:variant>
    </vt:vector>
  </HeadingPairs>
  <TitlesOfParts>
    <vt:vector size="60" baseType="lpstr">
      <vt:lpstr>Office 主题​​</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PC</dc:creator>
  <cp:revision>1</cp:revision>
  <dcterms:created xsi:type="dcterms:W3CDTF">2019-06-19T02:08:00Z</dcterms:created>
  <dcterms:modified xsi:type="dcterms:W3CDTF">2024-11-19T09:28:49Z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2052-11.1.0.10314</vt:lpwstr>
  </property>
</Properties>
</file>